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9"/>
  </p:notesMasterIdLst>
  <p:handoutMasterIdLst>
    <p:handoutMasterId r:id="rId90"/>
  </p:handoutMasterIdLst>
  <p:sldIdLst>
    <p:sldId id="316" r:id="rId5"/>
    <p:sldId id="609" r:id="rId6"/>
    <p:sldId id="2145706249" r:id="rId7"/>
    <p:sldId id="2147479002" r:id="rId8"/>
    <p:sldId id="2145706160" r:id="rId9"/>
    <p:sldId id="2147479003" r:id="rId10"/>
    <p:sldId id="2147478952" r:id="rId11"/>
    <p:sldId id="2147481883" r:id="rId12"/>
    <p:sldId id="2145706255" r:id="rId13"/>
    <p:sldId id="2147479024" r:id="rId14"/>
    <p:sldId id="2145706250" r:id="rId15"/>
    <p:sldId id="2147481885" r:id="rId16"/>
    <p:sldId id="2147481884" r:id="rId17"/>
    <p:sldId id="2147482773" r:id="rId18"/>
    <p:sldId id="2147481888" r:id="rId19"/>
    <p:sldId id="2147479027" r:id="rId20"/>
    <p:sldId id="2147481890" r:id="rId21"/>
    <p:sldId id="2147481891" r:id="rId22"/>
    <p:sldId id="2147481889" r:id="rId23"/>
    <p:sldId id="2147481894" r:id="rId24"/>
    <p:sldId id="2147481892" r:id="rId25"/>
    <p:sldId id="619" r:id="rId26"/>
    <p:sldId id="2147481893" r:id="rId27"/>
    <p:sldId id="2147481896" r:id="rId28"/>
    <p:sldId id="2147481897" r:id="rId29"/>
    <p:sldId id="2147481895" r:id="rId30"/>
    <p:sldId id="2147481898" r:id="rId31"/>
    <p:sldId id="2147479020" r:id="rId32"/>
    <p:sldId id="2147481900" r:id="rId33"/>
    <p:sldId id="2147481899" r:id="rId34"/>
    <p:sldId id="2147481902" r:id="rId35"/>
    <p:sldId id="2147481903" r:id="rId36"/>
    <p:sldId id="2147482701" r:id="rId37"/>
    <p:sldId id="2147482764" r:id="rId38"/>
    <p:sldId id="2147482703" r:id="rId39"/>
    <p:sldId id="2147482766" r:id="rId40"/>
    <p:sldId id="2147482720" r:id="rId41"/>
    <p:sldId id="2147482719" r:id="rId42"/>
    <p:sldId id="2147482718" r:id="rId43"/>
    <p:sldId id="2147482717" r:id="rId44"/>
    <p:sldId id="2147482709" r:id="rId45"/>
    <p:sldId id="2147482731" r:id="rId46"/>
    <p:sldId id="2147482730" r:id="rId47"/>
    <p:sldId id="2147482729" r:id="rId48"/>
    <p:sldId id="2147482728" r:id="rId49"/>
    <p:sldId id="2147482727" r:id="rId50"/>
    <p:sldId id="2147482710" r:id="rId51"/>
    <p:sldId id="2147482768" r:id="rId52"/>
    <p:sldId id="2147482735" r:id="rId53"/>
    <p:sldId id="2147482734" r:id="rId54"/>
    <p:sldId id="2147482733" r:id="rId55"/>
    <p:sldId id="2147482732" r:id="rId56"/>
    <p:sldId id="2147482772" r:id="rId57"/>
    <p:sldId id="2147482711" r:id="rId58"/>
    <p:sldId id="2147482765" r:id="rId59"/>
    <p:sldId id="2147482713" r:id="rId60"/>
    <p:sldId id="2147482767" r:id="rId61"/>
    <p:sldId id="2147482740" r:id="rId62"/>
    <p:sldId id="2147482739" r:id="rId63"/>
    <p:sldId id="2147482738" r:id="rId64"/>
    <p:sldId id="2147482775" r:id="rId65"/>
    <p:sldId id="2147482714" r:id="rId66"/>
    <p:sldId id="2147482746" r:id="rId67"/>
    <p:sldId id="2147482745" r:id="rId68"/>
    <p:sldId id="2147482744" r:id="rId69"/>
    <p:sldId id="2147482743" r:id="rId70"/>
    <p:sldId id="2147482742" r:id="rId71"/>
    <p:sldId id="2147482715" r:id="rId72"/>
    <p:sldId id="2147482769" r:id="rId73"/>
    <p:sldId id="2147482750" r:id="rId74"/>
    <p:sldId id="2147482749" r:id="rId75"/>
    <p:sldId id="2147482748" r:id="rId76"/>
    <p:sldId id="2147482747" r:id="rId77"/>
    <p:sldId id="289" r:id="rId78"/>
    <p:sldId id="2147482753" r:id="rId79"/>
    <p:sldId id="2147482754" r:id="rId80"/>
    <p:sldId id="2147482755" r:id="rId81"/>
    <p:sldId id="2147482756" r:id="rId82"/>
    <p:sldId id="2147482758" r:id="rId83"/>
    <p:sldId id="2147482762" r:id="rId84"/>
    <p:sldId id="2147482763" r:id="rId85"/>
    <p:sldId id="2147482759" r:id="rId86"/>
    <p:sldId id="2147482760" r:id="rId87"/>
    <p:sldId id="2147482761"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7E4230F0-EC8F-3946-AC11-977955520C04}">
          <p14:sldIdLst>
            <p14:sldId id="316"/>
          </p14:sldIdLst>
        </p14:section>
        <p14:section name="Cover slides" id="{11984309-32F1-4B4A-8FE2-800833189577}">
          <p14:sldIdLst>
            <p14:sldId id="609"/>
          </p14:sldIdLst>
        </p14:section>
        <p14:section name="Service &amp; Program Slides" id="{D55E466A-CBA7-5A43-96CB-052B7C4666FB}">
          <p14:sldIdLst>
            <p14:sldId id="2145706249"/>
            <p14:sldId id="2147479002"/>
            <p14:sldId id="2145706160"/>
            <p14:sldId id="2147479003"/>
            <p14:sldId id="2147478952"/>
            <p14:sldId id="2147481883"/>
            <p14:sldId id="2145706255"/>
            <p14:sldId id="2147479024"/>
            <p14:sldId id="2145706250"/>
            <p14:sldId id="2147481885"/>
            <p14:sldId id="2147481884"/>
            <p14:sldId id="2147482773"/>
            <p14:sldId id="2147481888"/>
            <p14:sldId id="2147479027"/>
            <p14:sldId id="2147481890"/>
            <p14:sldId id="2147481891"/>
            <p14:sldId id="2147481889"/>
            <p14:sldId id="2147481894"/>
            <p14:sldId id="2147481892"/>
            <p14:sldId id="619"/>
            <p14:sldId id="2147481893"/>
            <p14:sldId id="2147481896"/>
            <p14:sldId id="2147481897"/>
            <p14:sldId id="2147481895"/>
            <p14:sldId id="2147481898"/>
            <p14:sldId id="2147479020"/>
            <p14:sldId id="2147481900"/>
            <p14:sldId id="2147481899"/>
            <p14:sldId id="2147481902"/>
            <p14:sldId id="2147481903"/>
            <p14:sldId id="2147482701"/>
            <p14:sldId id="2147482764"/>
            <p14:sldId id="2147482703"/>
            <p14:sldId id="2147482766"/>
            <p14:sldId id="2147482720"/>
            <p14:sldId id="2147482719"/>
            <p14:sldId id="2147482718"/>
            <p14:sldId id="2147482717"/>
            <p14:sldId id="2147482709"/>
            <p14:sldId id="2147482731"/>
            <p14:sldId id="2147482730"/>
            <p14:sldId id="2147482729"/>
            <p14:sldId id="2147482728"/>
            <p14:sldId id="2147482727"/>
            <p14:sldId id="2147482710"/>
            <p14:sldId id="2147482768"/>
            <p14:sldId id="2147482735"/>
            <p14:sldId id="2147482734"/>
            <p14:sldId id="2147482733"/>
            <p14:sldId id="2147482732"/>
            <p14:sldId id="2147482772"/>
            <p14:sldId id="2147482711"/>
            <p14:sldId id="2147482765"/>
            <p14:sldId id="2147482713"/>
            <p14:sldId id="2147482767"/>
            <p14:sldId id="2147482740"/>
            <p14:sldId id="2147482739"/>
            <p14:sldId id="2147482738"/>
            <p14:sldId id="2147482775"/>
            <p14:sldId id="2147482714"/>
            <p14:sldId id="2147482746"/>
            <p14:sldId id="2147482745"/>
            <p14:sldId id="2147482744"/>
            <p14:sldId id="2147482743"/>
            <p14:sldId id="2147482742"/>
            <p14:sldId id="2147482715"/>
            <p14:sldId id="2147482769"/>
            <p14:sldId id="2147482750"/>
            <p14:sldId id="2147482749"/>
            <p14:sldId id="2147482748"/>
            <p14:sldId id="2147482747"/>
            <p14:sldId id="289"/>
            <p14:sldId id="2147482753"/>
            <p14:sldId id="2147482754"/>
            <p14:sldId id="2147482755"/>
            <p14:sldId id="2147482756"/>
            <p14:sldId id="2147482758"/>
            <p14:sldId id="2147482762"/>
            <p14:sldId id="2147482763"/>
            <p14:sldId id="2147482759"/>
            <p14:sldId id="2147482760"/>
            <p14:sldId id="2147482761"/>
          </p14:sldIdLst>
        </p14:section>
        <p14:section name="Prebuilt Content Slides" id="{BF7D1615-78E7-BC4D-9CA7-9F48F33C1776}">
          <p14:sldIdLst/>
        </p14:section>
        <p14:section name="Body Copy Slides" id="{CD7352E8-D6DE-C94E-A5C9-BFE2C3D6798F}">
          <p14:sldIdLst/>
        </p14:section>
        <p14:section name="Addtional slides" id="{A5903CC5-0A82-FA47-8031-296E8A84BB3E}">
          <p14:sldIdLst/>
        </p14:section>
        <p14:section name="Thank you Slides" id="{CBCD1A2A-6E0F-5849-8BBD-544957C19FC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EF003-A84E-2A1C-F46B-CBFC1E395598}" name="Mounica Gummadi" initials="" userId="S::mounica.gummadi@teladochealth.com::4e667917-586d-4c8e-8814-0748f0bf81ff" providerId="AD"/>
  <p188:author id="{BEE95708-E680-22A4-CE5F-851971DA18A0}" name="Karen Morris" initials="KM" userId="S::karen.morris@teladochealth.com::94f797f6-b27d-4ed6-94ed-dc171bfbf0fb" providerId="AD"/>
  <p188:author id="{2C393F0F-B392-134B-B188-164CDB94944E}" name="Erika Torosian" initials="ET" userId="S::erika.torosian@teladochealth.com::2087fb33-b26a-4126-bfbc-d02582d5bba2" providerId="AD"/>
  <p188:author id="{689D0014-F758-604A-2846-22EB4640136B}" name="Natalie Beamer" initials="NB" userId="S::nbeamer@teladochealth.com::ebd667d9-b796-48bc-8e1a-dfa83a7f94ea" providerId="AD"/>
  <p188:author id="{74390A17-7BA2-D773-1042-B4FC3348890B}" name="Rebecca Graning" initials="RG" userId="S::rebecca.graning@teladoc.com::f6a83e09-617e-490d-bdf6-e13a81ad01ed" providerId="AD"/>
  <p188:author id="{A9381126-2CF6-ECB4-56B9-74537ACEDCF1}" name="Natalie Swearingen" initials="NS" userId="S::natalie.swearingen@teladochealth.com::ebb97d3a-1b5d-48a4-893f-e7d233febdcc" providerId="AD"/>
  <p188:author id="{950BBC27-28E5-DCFA-75A7-468C92BAFFDA}" name="Kim Hilton" initials="KH" userId="S::kim.hilton@teladochealth.com::a04f7ea8-f564-43db-9bf7-9156fe2b9588" providerId="AD"/>
  <p188:author id="{A5187D30-6069-B87F-2B09-3E69B1D6F2B4}" name="Guest User" initials="GU" userId="S::urn:spo:anon#46ef633ea17bcf1838c11f813692c53df9c1371d0d495056ea960cb0d38cbc70::" providerId="AD"/>
  <p188:author id="{A6051B34-D46A-687F-D944-2A47FA63C26C}" name="Guest User" initials="GU" userId="S::urn:spo:anon#2d086abc56581915813417c4d8ec89708b45ab6956c2c5a3e356ba330a82fdac::" providerId="AD"/>
  <p188:author id="{EDADC534-B821-76F6-DA2D-57B2362B1155}" name="Megan Cotugno" initials="MC" userId="S::mcotugno@teladochealth.com::70bd536e-2dd5-47eb-80a2-9225afdb1fc8" providerId="AD"/>
  <p188:author id="{A712FC39-B27F-1ABA-591A-6F3DAB6695DC}" name="Jeffrey McMahon" initials="JM" userId="S::jeff.mcmahon@teladochealth.com::71e5d27d-bde7-42d4-a50b-fee682f66f10" providerId="AD"/>
  <p188:author id="{6BBD0942-C5E5-9627-F480-A80186FB4CAE}" name="Morgan Bookheimer" initials="MB" userId="S::morgan.bookheimer@teladochealth.com::31e6325e-98cc-477d-bcb3-843dcf721f00" providerId="AD"/>
  <p188:author id="{830A2A55-DE5D-008A-AD85-DDF488694747}" name="Evan Anderson" initials="" userId="S::evan.anderson@teladochealth.com::e814dfc3-60bc-4bf0-902b-e0c961c44d93" providerId="AD"/>
  <p188:author id="{F3FC1260-C71C-7DB9-2CDC-9FE7286C86C3}" name="Jonathan Pira" initials="JP" userId="S::jonathan.pitocco@teladochealth.com::a6884ce1-ffa4-442a-bd81-3467cf65bbb0" providerId="AD"/>
  <p188:author id="{F1280179-40DC-E9A7-2DDE-BF8A66EF1D89}" name="Yue Li" initials="" userId="S::yue.li@teladochealth.com::cce681c6-06f4-4fa9-bbcc-87613cbfe4db" providerId="AD"/>
  <p188:author id="{FB18B581-8434-7C2C-C02D-A0169E33F81A}" name="Stephanie Borglin" initials="SB" userId="S::stephanie.borglin@teladochealth.com::617ccb90-0dd9-4835-a163-f7e5f366591e" providerId="AD"/>
  <p188:author id="{1623C28C-1536-C050-5A35-A0AC61458342}" name="Monica Hernandez" initials="MH" userId="S::mhernandez@teladochealth.com::1a744d66-25b7-4132-b122-440849fea41e" providerId="AD"/>
  <p188:author id="{E4A2CB99-5B1A-91F1-2DAD-046DDF333FC3}" name="Susan Houriet" initials="SH" userId="S::susan.houriet@teladochealth.com::8120b3e3-4ef7-4743-b887-7bca08f75ed0" providerId="AD"/>
  <p188:author id="{987DE7B5-529B-3F65-2826-7E9D301DDE90}" name="Lisa Bai" initials="LB" userId="S::lisa.bai@teladochealth.com::bfb1b381-42d8-42b2-a7b1-e8890247e901" providerId="AD"/>
  <p188:author id="{E22EFCC2-9F14-0C46-65DF-C072CA240060}" name="Christy Elavsky" initials="" userId="S::christy.elavsky@teladochealth.com::cc2b35fb-6756-4edf-ac97-d7c00407fd3f" providerId="AD"/>
  <p188:author id="{206814CA-E4D9-C8B6-6832-90BDB5635987}" name="Briana Leeder" initials="" userId="S::bleeder@teladochealth.com::5d48d6c5-f19a-4b20-ada2-74464958f666" providerId="AD"/>
  <p188:author id="{4F21EDCB-AF83-6CD3-C865-F0A4F1A43B35}" name="Virgus Volertas" initials="VV" userId="S::vvolertas@teladochealth.com::ace57c59-c900-44ab-9f9d-1758b445bbe5" providerId="AD"/>
  <p188:author id="{FEC468D1-EB72-E9FE-9CA2-BE61C5E54E2C}" name="Rebecca Graning" initials="RG" userId="S::rebecca.graning@teladochealth.com::f6a83e09-617e-490d-bdf6-e13a81ad01ed" providerId="AD"/>
  <p188:author id="{CB9579D6-709A-5FE0-2D7E-A3943A3BD599}" name="Carol Walter" initials="CW" userId="S::cwalter@teladochealth.com::5f3a8259-7892-4e20-8064-31b71c3d083e" providerId="AD"/>
  <p188:author id="{0BB4F4EB-20B7-0443-2E55-AD7132DF9CF3}" name="Megan Abreu" initials="" userId="S::megan.abreu@teladochealth.com::0975db03-b763-443c-be34-e7b337b844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D763"/>
    <a:srgbClr val="808385"/>
    <a:srgbClr val="FFFFFF"/>
    <a:srgbClr val="BFBFBF"/>
    <a:srgbClr val="EAEAEA"/>
    <a:srgbClr val="EF3D75"/>
    <a:srgbClr val="B94C9C"/>
    <a:srgbClr val="E6E6E6"/>
    <a:srgbClr val="415465"/>
    <a:srgbClr val="11A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4"/>
    <p:restoredTop sz="71835"/>
  </p:normalViewPr>
  <p:slideViewPr>
    <p:cSldViewPr snapToGrid="0">
      <p:cViewPr varScale="1">
        <p:scale>
          <a:sx n="76" d="100"/>
          <a:sy n="76" d="100"/>
        </p:scale>
        <p:origin x="177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y Elavsky" userId="cc2b35fb-6756-4edf-ac97-d7c00407fd3f" providerId="ADAL" clId="{918F2EDF-CF79-A947-9267-45BDB8B0681E}"/>
    <pc:docChg chg="modSld modSection">
      <pc:chgData name="Christy Elavsky" userId="cc2b35fb-6756-4edf-ac97-d7c00407fd3f" providerId="ADAL" clId="{918F2EDF-CF79-A947-9267-45BDB8B0681E}" dt="2024-07-25T20:23:39.050" v="133" actId="6549"/>
      <pc:docMkLst>
        <pc:docMk/>
      </pc:docMkLst>
      <pc:sldChg chg="modSp mod">
        <pc:chgData name="Christy Elavsky" userId="cc2b35fb-6756-4edf-ac97-d7c00407fd3f" providerId="ADAL" clId="{918F2EDF-CF79-A947-9267-45BDB8B0681E}" dt="2024-07-25T18:40:33.554" v="122" actId="18331"/>
        <pc:sldMkLst>
          <pc:docMk/>
          <pc:sldMk cId="640867095" sldId="609"/>
        </pc:sldMkLst>
        <pc:spChg chg="mod">
          <ac:chgData name="Christy Elavsky" userId="cc2b35fb-6756-4edf-ac97-d7c00407fd3f" providerId="ADAL" clId="{918F2EDF-CF79-A947-9267-45BDB8B0681E}" dt="2024-07-25T18:40:33.554" v="122" actId="18331"/>
          <ac:spMkLst>
            <pc:docMk/>
            <pc:sldMk cId="640867095" sldId="609"/>
            <ac:spMk id="2" creationId="{B1C38D8A-FD41-023A-4BE7-C993CDC3BE97}"/>
          </ac:spMkLst>
        </pc:spChg>
      </pc:sldChg>
      <pc:sldChg chg="modSp mod modNotesTx">
        <pc:chgData name="Christy Elavsky" userId="cc2b35fb-6756-4edf-ac97-d7c00407fd3f" providerId="ADAL" clId="{918F2EDF-CF79-A947-9267-45BDB8B0681E}" dt="2024-07-25T13:46:27.483" v="19" actId="2"/>
        <pc:sldMkLst>
          <pc:docMk/>
          <pc:sldMk cId="1884864456" sldId="2145706214"/>
        </pc:sldMkLst>
        <pc:spChg chg="mod">
          <ac:chgData name="Christy Elavsky" userId="cc2b35fb-6756-4edf-ac97-d7c00407fd3f" providerId="ADAL" clId="{918F2EDF-CF79-A947-9267-45BDB8B0681E}" dt="2024-07-25T13:46:27.483" v="19" actId="2"/>
          <ac:spMkLst>
            <pc:docMk/>
            <pc:sldMk cId="1884864456" sldId="2145706214"/>
            <ac:spMk id="6" creationId="{B453EA35-F98B-3BFB-39A4-3ECEFED109F6}"/>
          </ac:spMkLst>
        </pc:spChg>
      </pc:sldChg>
      <pc:sldChg chg="modNotesTx">
        <pc:chgData name="Christy Elavsky" userId="cc2b35fb-6756-4edf-ac97-d7c00407fd3f" providerId="ADAL" clId="{918F2EDF-CF79-A947-9267-45BDB8B0681E}" dt="2024-07-25T20:18:35.102" v="123" actId="2"/>
        <pc:sldMkLst>
          <pc:docMk/>
          <pc:sldMk cId="690492" sldId="2145706250"/>
        </pc:sldMkLst>
      </pc:sldChg>
      <pc:sldChg chg="modNotesTx">
        <pc:chgData name="Christy Elavsky" userId="cc2b35fb-6756-4edf-ac97-d7c00407fd3f" providerId="ADAL" clId="{918F2EDF-CF79-A947-9267-45BDB8B0681E}" dt="2024-07-25T20:21:12.595" v="124" actId="6549"/>
        <pc:sldMkLst>
          <pc:docMk/>
          <pc:sldMk cId="1907398788" sldId="2147481889"/>
        </pc:sldMkLst>
      </pc:sldChg>
      <pc:sldChg chg="modNotesTx">
        <pc:chgData name="Christy Elavsky" userId="cc2b35fb-6756-4edf-ac97-d7c00407fd3f" providerId="ADAL" clId="{918F2EDF-CF79-A947-9267-45BDB8B0681E}" dt="2024-07-25T13:48:08.072" v="43" actId="20577"/>
        <pc:sldMkLst>
          <pc:docMk/>
          <pc:sldMk cId="4197451654" sldId="2147481890"/>
        </pc:sldMkLst>
      </pc:sldChg>
      <pc:sldChg chg="modNotesTx">
        <pc:chgData name="Christy Elavsky" userId="cc2b35fb-6756-4edf-ac97-d7c00407fd3f" providerId="ADAL" clId="{918F2EDF-CF79-A947-9267-45BDB8B0681E}" dt="2024-07-25T13:48:21.822" v="51" actId="20577"/>
        <pc:sldMkLst>
          <pc:docMk/>
          <pc:sldMk cId="4150892635" sldId="2147481893"/>
        </pc:sldMkLst>
      </pc:sldChg>
      <pc:sldChg chg="modNotesTx">
        <pc:chgData name="Christy Elavsky" userId="cc2b35fb-6756-4edf-ac97-d7c00407fd3f" providerId="ADAL" clId="{918F2EDF-CF79-A947-9267-45BDB8B0681E}" dt="2024-07-25T20:21:30.770" v="125" actId="6549"/>
        <pc:sldMkLst>
          <pc:docMk/>
          <pc:sldMk cId="3611959445" sldId="2147481897"/>
        </pc:sldMkLst>
      </pc:sldChg>
      <pc:sldChg chg="modNotesTx">
        <pc:chgData name="Christy Elavsky" userId="cc2b35fb-6756-4edf-ac97-d7c00407fd3f" providerId="ADAL" clId="{918F2EDF-CF79-A947-9267-45BDB8B0681E}" dt="2024-07-25T13:48:36.333" v="59" actId="20577"/>
        <pc:sldMkLst>
          <pc:docMk/>
          <pc:sldMk cId="2774269262" sldId="2147481900"/>
        </pc:sldMkLst>
      </pc:sldChg>
      <pc:sldChg chg="modNotesTx">
        <pc:chgData name="Christy Elavsky" userId="cc2b35fb-6756-4edf-ac97-d7c00407fd3f" providerId="ADAL" clId="{918F2EDF-CF79-A947-9267-45BDB8B0681E}" dt="2024-07-25T20:21:48.132" v="126" actId="6549"/>
        <pc:sldMkLst>
          <pc:docMk/>
          <pc:sldMk cId="3573279060" sldId="2147481902"/>
        </pc:sldMkLst>
      </pc:sldChg>
      <pc:sldChg chg="modSp mod">
        <pc:chgData name="Christy Elavsky" userId="cc2b35fb-6756-4edf-ac97-d7c00407fd3f" providerId="ADAL" clId="{918F2EDF-CF79-A947-9267-45BDB8B0681E}" dt="2024-07-25T13:24:56.811" v="0" actId="13926"/>
        <pc:sldMkLst>
          <pc:docMk/>
          <pc:sldMk cId="1802567348" sldId="2147481921"/>
        </pc:sldMkLst>
        <pc:spChg chg="mod">
          <ac:chgData name="Christy Elavsky" userId="cc2b35fb-6756-4edf-ac97-d7c00407fd3f" providerId="ADAL" clId="{918F2EDF-CF79-A947-9267-45BDB8B0681E}" dt="2024-07-25T13:24:56.811" v="0" actId="13926"/>
          <ac:spMkLst>
            <pc:docMk/>
            <pc:sldMk cId="1802567348" sldId="2147481921"/>
            <ac:spMk id="7" creationId="{C91BAE69-EFFA-377E-D9F9-A5F3421DBF09}"/>
          </ac:spMkLst>
        </pc:spChg>
      </pc:sldChg>
      <pc:sldChg chg="modNotesTx">
        <pc:chgData name="Christy Elavsky" userId="cc2b35fb-6756-4edf-ac97-d7c00407fd3f" providerId="ADAL" clId="{918F2EDF-CF79-A947-9267-45BDB8B0681E}" dt="2024-07-25T20:22:08.490" v="127" actId="6549"/>
        <pc:sldMkLst>
          <pc:docMk/>
          <pc:sldMk cId="2601471635" sldId="2147482719"/>
        </pc:sldMkLst>
      </pc:sldChg>
      <pc:sldChg chg="modNotesTx">
        <pc:chgData name="Christy Elavsky" userId="cc2b35fb-6756-4edf-ac97-d7c00407fd3f" providerId="ADAL" clId="{918F2EDF-CF79-A947-9267-45BDB8B0681E}" dt="2024-07-25T13:48:49.658" v="67" actId="20577"/>
        <pc:sldMkLst>
          <pc:docMk/>
          <pc:sldMk cId="1984013772" sldId="2147482720"/>
        </pc:sldMkLst>
      </pc:sldChg>
      <pc:sldChg chg="modNotesTx">
        <pc:chgData name="Christy Elavsky" userId="cc2b35fb-6756-4edf-ac97-d7c00407fd3f" providerId="ADAL" clId="{918F2EDF-CF79-A947-9267-45BDB8B0681E}" dt="2024-07-25T20:22:23.409" v="128" actId="6549"/>
        <pc:sldMkLst>
          <pc:docMk/>
          <pc:sldMk cId="4166674725" sldId="2147482728"/>
        </pc:sldMkLst>
      </pc:sldChg>
      <pc:sldChg chg="modNotesTx">
        <pc:chgData name="Christy Elavsky" userId="cc2b35fb-6756-4edf-ac97-d7c00407fd3f" providerId="ADAL" clId="{918F2EDF-CF79-A947-9267-45BDB8B0681E}" dt="2024-07-25T13:49:10.077" v="77" actId="20577"/>
        <pc:sldMkLst>
          <pc:docMk/>
          <pc:sldMk cId="1344383789" sldId="2147482730"/>
        </pc:sldMkLst>
      </pc:sldChg>
      <pc:sldChg chg="modNotesTx">
        <pc:chgData name="Christy Elavsky" userId="cc2b35fb-6756-4edf-ac97-d7c00407fd3f" providerId="ADAL" clId="{918F2EDF-CF79-A947-9267-45BDB8B0681E}" dt="2024-07-25T20:22:39.650" v="129" actId="6549"/>
        <pc:sldMkLst>
          <pc:docMk/>
          <pc:sldMk cId="2163775066" sldId="2147482733"/>
        </pc:sldMkLst>
      </pc:sldChg>
      <pc:sldChg chg="modNotesTx">
        <pc:chgData name="Christy Elavsky" userId="cc2b35fb-6756-4edf-ac97-d7c00407fd3f" providerId="ADAL" clId="{918F2EDF-CF79-A947-9267-45BDB8B0681E}" dt="2024-07-25T13:49:20.928" v="85" actId="20577"/>
        <pc:sldMkLst>
          <pc:docMk/>
          <pc:sldMk cId="2495946366" sldId="2147482735"/>
        </pc:sldMkLst>
      </pc:sldChg>
      <pc:sldChg chg="modNotesTx">
        <pc:chgData name="Christy Elavsky" userId="cc2b35fb-6756-4edf-ac97-d7c00407fd3f" providerId="ADAL" clId="{918F2EDF-CF79-A947-9267-45BDB8B0681E}" dt="2024-07-25T20:22:58.955" v="130" actId="6549"/>
        <pc:sldMkLst>
          <pc:docMk/>
          <pc:sldMk cId="4148341115" sldId="2147482739"/>
        </pc:sldMkLst>
      </pc:sldChg>
      <pc:sldChg chg="modNotesTx">
        <pc:chgData name="Christy Elavsky" userId="cc2b35fb-6756-4edf-ac97-d7c00407fd3f" providerId="ADAL" clId="{918F2EDF-CF79-A947-9267-45BDB8B0681E}" dt="2024-07-25T13:49:34.151" v="93" actId="20577"/>
        <pc:sldMkLst>
          <pc:docMk/>
          <pc:sldMk cId="2232308926" sldId="2147482740"/>
        </pc:sldMkLst>
      </pc:sldChg>
      <pc:sldChg chg="modNotesTx">
        <pc:chgData name="Christy Elavsky" userId="cc2b35fb-6756-4edf-ac97-d7c00407fd3f" providerId="ADAL" clId="{918F2EDF-CF79-A947-9267-45BDB8B0681E}" dt="2024-07-25T20:23:14.833" v="131" actId="6549"/>
        <pc:sldMkLst>
          <pc:docMk/>
          <pc:sldMk cId="2324101377" sldId="2147482743"/>
        </pc:sldMkLst>
      </pc:sldChg>
      <pc:sldChg chg="modNotesTx">
        <pc:chgData name="Christy Elavsky" userId="cc2b35fb-6756-4edf-ac97-d7c00407fd3f" providerId="ADAL" clId="{918F2EDF-CF79-A947-9267-45BDB8B0681E}" dt="2024-07-25T13:49:45.515" v="101" actId="20577"/>
        <pc:sldMkLst>
          <pc:docMk/>
          <pc:sldMk cId="1205946757" sldId="2147482745"/>
        </pc:sldMkLst>
      </pc:sldChg>
      <pc:sldChg chg="modNotesTx">
        <pc:chgData name="Christy Elavsky" userId="cc2b35fb-6756-4edf-ac97-d7c00407fd3f" providerId="ADAL" clId="{918F2EDF-CF79-A947-9267-45BDB8B0681E}" dt="2024-07-25T20:23:39.050" v="133" actId="6549"/>
        <pc:sldMkLst>
          <pc:docMk/>
          <pc:sldMk cId="2561322907" sldId="2147482748"/>
        </pc:sldMkLst>
      </pc:sldChg>
      <pc:sldChg chg="modNotesTx">
        <pc:chgData name="Christy Elavsky" userId="cc2b35fb-6756-4edf-ac97-d7c00407fd3f" providerId="ADAL" clId="{918F2EDF-CF79-A947-9267-45BDB8B0681E}" dt="2024-07-25T13:49:56.318" v="109" actId="20577"/>
        <pc:sldMkLst>
          <pc:docMk/>
          <pc:sldMk cId="3235644300" sldId="2147482750"/>
        </pc:sldMkLst>
      </pc:sldChg>
    </pc:docChg>
  </pc:docChgLst>
  <pc:docChgLst>
    <pc:chgData name="Chad Pook" userId="0d2ffac8-874b-4d60-af11-d3ca275b687c" providerId="ADAL" clId="{B722A39E-4635-449E-A2C3-13616C6C71D6}"/>
    <pc:docChg chg="delSld delSection modSection">
      <pc:chgData name="Chad Pook" userId="0d2ffac8-874b-4d60-af11-d3ca275b687c" providerId="ADAL" clId="{B722A39E-4635-449E-A2C3-13616C6C71D6}" dt="2024-12-04T15:38:21.841" v="4" actId="47"/>
      <pc:docMkLst>
        <pc:docMk/>
      </pc:docMkLst>
      <pc:sldChg chg="del">
        <pc:chgData name="Chad Pook" userId="0d2ffac8-874b-4d60-af11-d3ca275b687c" providerId="ADAL" clId="{B722A39E-4635-449E-A2C3-13616C6C71D6}" dt="2024-12-04T15:37:19.134" v="0" actId="47"/>
        <pc:sldMkLst>
          <pc:docMk/>
          <pc:sldMk cId="268463033" sldId="511"/>
        </pc:sldMkLst>
      </pc:sldChg>
      <pc:sldChg chg="del">
        <pc:chgData name="Chad Pook" userId="0d2ffac8-874b-4d60-af11-d3ca275b687c" providerId="ADAL" clId="{B722A39E-4635-449E-A2C3-13616C6C71D6}" dt="2024-12-04T15:37:23.189" v="1" actId="47"/>
        <pc:sldMkLst>
          <pc:docMk/>
          <pc:sldMk cId="4293099719" sldId="554"/>
        </pc:sldMkLst>
      </pc:sldChg>
      <pc:sldChg chg="del">
        <pc:chgData name="Chad Pook" userId="0d2ffac8-874b-4d60-af11-d3ca275b687c" providerId="ADAL" clId="{B722A39E-4635-449E-A2C3-13616C6C71D6}" dt="2024-12-04T15:37:19.134" v="0" actId="47"/>
        <pc:sldMkLst>
          <pc:docMk/>
          <pc:sldMk cId="1463502039" sldId="620"/>
        </pc:sldMkLst>
      </pc:sldChg>
      <pc:sldChg chg="del">
        <pc:chgData name="Chad Pook" userId="0d2ffac8-874b-4d60-af11-d3ca275b687c" providerId="ADAL" clId="{B722A39E-4635-449E-A2C3-13616C6C71D6}" dt="2024-12-04T15:37:19.134" v="0" actId="47"/>
        <pc:sldMkLst>
          <pc:docMk/>
          <pc:sldMk cId="2709125083" sldId="638"/>
        </pc:sldMkLst>
      </pc:sldChg>
      <pc:sldChg chg="del">
        <pc:chgData name="Chad Pook" userId="0d2ffac8-874b-4d60-af11-d3ca275b687c" providerId="ADAL" clId="{B722A39E-4635-449E-A2C3-13616C6C71D6}" dt="2024-12-04T15:37:19.134" v="0" actId="47"/>
        <pc:sldMkLst>
          <pc:docMk/>
          <pc:sldMk cId="3040145113" sldId="650"/>
        </pc:sldMkLst>
      </pc:sldChg>
      <pc:sldChg chg="del">
        <pc:chgData name="Chad Pook" userId="0d2ffac8-874b-4d60-af11-d3ca275b687c" providerId="ADAL" clId="{B722A39E-4635-449E-A2C3-13616C6C71D6}" dt="2024-12-04T15:37:19.134" v="0" actId="47"/>
        <pc:sldMkLst>
          <pc:docMk/>
          <pc:sldMk cId="730946943" sldId="664"/>
        </pc:sldMkLst>
      </pc:sldChg>
      <pc:sldChg chg="del">
        <pc:chgData name="Chad Pook" userId="0d2ffac8-874b-4d60-af11-d3ca275b687c" providerId="ADAL" clId="{B722A39E-4635-449E-A2C3-13616C6C71D6}" dt="2024-12-04T15:37:19.134" v="0" actId="47"/>
        <pc:sldMkLst>
          <pc:docMk/>
          <pc:sldMk cId="3062201618" sldId="3733"/>
        </pc:sldMkLst>
      </pc:sldChg>
      <pc:sldChg chg="del">
        <pc:chgData name="Chad Pook" userId="0d2ffac8-874b-4d60-af11-d3ca275b687c" providerId="ADAL" clId="{B722A39E-4635-449E-A2C3-13616C6C71D6}" dt="2024-12-04T15:37:19.134" v="0" actId="47"/>
        <pc:sldMkLst>
          <pc:docMk/>
          <pc:sldMk cId="291620565" sldId="2145706046"/>
        </pc:sldMkLst>
      </pc:sldChg>
      <pc:sldChg chg="del">
        <pc:chgData name="Chad Pook" userId="0d2ffac8-874b-4d60-af11-d3ca275b687c" providerId="ADAL" clId="{B722A39E-4635-449E-A2C3-13616C6C71D6}" dt="2024-12-04T15:37:19.134" v="0" actId="47"/>
        <pc:sldMkLst>
          <pc:docMk/>
          <pc:sldMk cId="2288903078" sldId="2145706084"/>
        </pc:sldMkLst>
      </pc:sldChg>
      <pc:sldChg chg="del">
        <pc:chgData name="Chad Pook" userId="0d2ffac8-874b-4d60-af11-d3ca275b687c" providerId="ADAL" clId="{B722A39E-4635-449E-A2C3-13616C6C71D6}" dt="2024-12-04T15:37:19.134" v="0" actId="47"/>
        <pc:sldMkLst>
          <pc:docMk/>
          <pc:sldMk cId="39589424" sldId="2145706085"/>
        </pc:sldMkLst>
      </pc:sldChg>
      <pc:sldChg chg="del">
        <pc:chgData name="Chad Pook" userId="0d2ffac8-874b-4d60-af11-d3ca275b687c" providerId="ADAL" clId="{B722A39E-4635-449E-A2C3-13616C6C71D6}" dt="2024-12-04T15:37:19.134" v="0" actId="47"/>
        <pc:sldMkLst>
          <pc:docMk/>
          <pc:sldMk cId="2911044343" sldId="2145706087"/>
        </pc:sldMkLst>
      </pc:sldChg>
      <pc:sldChg chg="del">
        <pc:chgData name="Chad Pook" userId="0d2ffac8-874b-4d60-af11-d3ca275b687c" providerId="ADAL" clId="{B722A39E-4635-449E-A2C3-13616C6C71D6}" dt="2024-12-04T15:37:19.134" v="0" actId="47"/>
        <pc:sldMkLst>
          <pc:docMk/>
          <pc:sldMk cId="2612964542" sldId="2145706101"/>
        </pc:sldMkLst>
      </pc:sldChg>
      <pc:sldChg chg="del">
        <pc:chgData name="Chad Pook" userId="0d2ffac8-874b-4d60-af11-d3ca275b687c" providerId="ADAL" clId="{B722A39E-4635-449E-A2C3-13616C6C71D6}" dt="2024-12-04T15:37:19.134" v="0" actId="47"/>
        <pc:sldMkLst>
          <pc:docMk/>
          <pc:sldMk cId="2154857921" sldId="2145706102"/>
        </pc:sldMkLst>
      </pc:sldChg>
      <pc:sldChg chg="del">
        <pc:chgData name="Chad Pook" userId="0d2ffac8-874b-4d60-af11-d3ca275b687c" providerId="ADAL" clId="{B722A39E-4635-449E-A2C3-13616C6C71D6}" dt="2024-12-04T15:37:19.134" v="0" actId="47"/>
        <pc:sldMkLst>
          <pc:docMk/>
          <pc:sldMk cId="4068845451" sldId="2145706104"/>
        </pc:sldMkLst>
      </pc:sldChg>
      <pc:sldChg chg="del">
        <pc:chgData name="Chad Pook" userId="0d2ffac8-874b-4d60-af11-d3ca275b687c" providerId="ADAL" clId="{B722A39E-4635-449E-A2C3-13616C6C71D6}" dt="2024-12-04T15:37:19.134" v="0" actId="47"/>
        <pc:sldMkLst>
          <pc:docMk/>
          <pc:sldMk cId="2348066597" sldId="2145706106"/>
        </pc:sldMkLst>
      </pc:sldChg>
      <pc:sldChg chg="del">
        <pc:chgData name="Chad Pook" userId="0d2ffac8-874b-4d60-af11-d3ca275b687c" providerId="ADAL" clId="{B722A39E-4635-449E-A2C3-13616C6C71D6}" dt="2024-12-04T15:37:19.134" v="0" actId="47"/>
        <pc:sldMkLst>
          <pc:docMk/>
          <pc:sldMk cId="2945968841" sldId="2145706107"/>
        </pc:sldMkLst>
      </pc:sldChg>
      <pc:sldChg chg="del">
        <pc:chgData name="Chad Pook" userId="0d2ffac8-874b-4d60-af11-d3ca275b687c" providerId="ADAL" clId="{B722A39E-4635-449E-A2C3-13616C6C71D6}" dt="2024-12-04T15:37:19.134" v="0" actId="47"/>
        <pc:sldMkLst>
          <pc:docMk/>
          <pc:sldMk cId="4198399902" sldId="2145706211"/>
        </pc:sldMkLst>
      </pc:sldChg>
      <pc:sldChg chg="del">
        <pc:chgData name="Chad Pook" userId="0d2ffac8-874b-4d60-af11-d3ca275b687c" providerId="ADAL" clId="{B722A39E-4635-449E-A2C3-13616C6C71D6}" dt="2024-12-04T15:37:19.134" v="0" actId="47"/>
        <pc:sldMkLst>
          <pc:docMk/>
          <pc:sldMk cId="843766071" sldId="2145706213"/>
        </pc:sldMkLst>
      </pc:sldChg>
      <pc:sldChg chg="del">
        <pc:chgData name="Chad Pook" userId="0d2ffac8-874b-4d60-af11-d3ca275b687c" providerId="ADAL" clId="{B722A39E-4635-449E-A2C3-13616C6C71D6}" dt="2024-12-04T15:37:19.134" v="0" actId="47"/>
        <pc:sldMkLst>
          <pc:docMk/>
          <pc:sldMk cId="1884864456" sldId="2145706214"/>
        </pc:sldMkLst>
      </pc:sldChg>
      <pc:sldChg chg="del">
        <pc:chgData name="Chad Pook" userId="0d2ffac8-874b-4d60-af11-d3ca275b687c" providerId="ADAL" clId="{B722A39E-4635-449E-A2C3-13616C6C71D6}" dt="2024-12-04T15:37:19.134" v="0" actId="47"/>
        <pc:sldMkLst>
          <pc:docMk/>
          <pc:sldMk cId="2061521450" sldId="2145706216"/>
        </pc:sldMkLst>
      </pc:sldChg>
      <pc:sldChg chg="del">
        <pc:chgData name="Chad Pook" userId="0d2ffac8-874b-4d60-af11-d3ca275b687c" providerId="ADAL" clId="{B722A39E-4635-449E-A2C3-13616C6C71D6}" dt="2024-12-04T15:37:19.134" v="0" actId="47"/>
        <pc:sldMkLst>
          <pc:docMk/>
          <pc:sldMk cId="3337443259" sldId="2145706218"/>
        </pc:sldMkLst>
      </pc:sldChg>
      <pc:sldChg chg="del">
        <pc:chgData name="Chad Pook" userId="0d2ffac8-874b-4d60-af11-d3ca275b687c" providerId="ADAL" clId="{B722A39E-4635-449E-A2C3-13616C6C71D6}" dt="2024-12-04T15:37:19.134" v="0" actId="47"/>
        <pc:sldMkLst>
          <pc:docMk/>
          <pc:sldMk cId="586063129" sldId="2145706219"/>
        </pc:sldMkLst>
      </pc:sldChg>
      <pc:sldChg chg="del">
        <pc:chgData name="Chad Pook" userId="0d2ffac8-874b-4d60-af11-d3ca275b687c" providerId="ADAL" clId="{B722A39E-4635-449E-A2C3-13616C6C71D6}" dt="2024-12-04T15:37:19.134" v="0" actId="47"/>
        <pc:sldMkLst>
          <pc:docMk/>
          <pc:sldMk cId="1383769819" sldId="2145706221"/>
        </pc:sldMkLst>
      </pc:sldChg>
      <pc:sldChg chg="del">
        <pc:chgData name="Chad Pook" userId="0d2ffac8-874b-4d60-af11-d3ca275b687c" providerId="ADAL" clId="{B722A39E-4635-449E-A2C3-13616C6C71D6}" dt="2024-12-04T15:37:19.134" v="0" actId="47"/>
        <pc:sldMkLst>
          <pc:docMk/>
          <pc:sldMk cId="1505026273" sldId="2145706223"/>
        </pc:sldMkLst>
      </pc:sldChg>
      <pc:sldChg chg="del">
        <pc:chgData name="Chad Pook" userId="0d2ffac8-874b-4d60-af11-d3ca275b687c" providerId="ADAL" clId="{B722A39E-4635-449E-A2C3-13616C6C71D6}" dt="2024-12-04T15:37:19.134" v="0" actId="47"/>
        <pc:sldMkLst>
          <pc:docMk/>
          <pc:sldMk cId="4014795727" sldId="2145706224"/>
        </pc:sldMkLst>
      </pc:sldChg>
      <pc:sldChg chg="del">
        <pc:chgData name="Chad Pook" userId="0d2ffac8-874b-4d60-af11-d3ca275b687c" providerId="ADAL" clId="{B722A39E-4635-449E-A2C3-13616C6C71D6}" dt="2024-12-04T15:37:19.134" v="0" actId="47"/>
        <pc:sldMkLst>
          <pc:docMk/>
          <pc:sldMk cId="2289458531" sldId="2145706228"/>
        </pc:sldMkLst>
      </pc:sldChg>
      <pc:sldChg chg="del">
        <pc:chgData name="Chad Pook" userId="0d2ffac8-874b-4d60-af11-d3ca275b687c" providerId="ADAL" clId="{B722A39E-4635-449E-A2C3-13616C6C71D6}" dt="2024-12-04T15:37:19.134" v="0" actId="47"/>
        <pc:sldMkLst>
          <pc:docMk/>
          <pc:sldMk cId="2126811022" sldId="2145706229"/>
        </pc:sldMkLst>
      </pc:sldChg>
      <pc:sldChg chg="del">
        <pc:chgData name="Chad Pook" userId="0d2ffac8-874b-4d60-af11-d3ca275b687c" providerId="ADAL" clId="{B722A39E-4635-449E-A2C3-13616C6C71D6}" dt="2024-12-04T15:37:19.134" v="0" actId="47"/>
        <pc:sldMkLst>
          <pc:docMk/>
          <pc:sldMk cId="3436578963" sldId="2145706234"/>
        </pc:sldMkLst>
      </pc:sldChg>
      <pc:sldChg chg="del">
        <pc:chgData name="Chad Pook" userId="0d2ffac8-874b-4d60-af11-d3ca275b687c" providerId="ADAL" clId="{B722A39E-4635-449E-A2C3-13616C6C71D6}" dt="2024-12-04T15:37:19.134" v="0" actId="47"/>
        <pc:sldMkLst>
          <pc:docMk/>
          <pc:sldMk cId="1069140171" sldId="2145706235"/>
        </pc:sldMkLst>
      </pc:sldChg>
      <pc:sldChg chg="del">
        <pc:chgData name="Chad Pook" userId="0d2ffac8-874b-4d60-af11-d3ca275b687c" providerId="ADAL" clId="{B722A39E-4635-449E-A2C3-13616C6C71D6}" dt="2024-12-04T15:37:19.134" v="0" actId="47"/>
        <pc:sldMkLst>
          <pc:docMk/>
          <pc:sldMk cId="2057740531" sldId="2145706239"/>
        </pc:sldMkLst>
      </pc:sldChg>
      <pc:sldChg chg="del">
        <pc:chgData name="Chad Pook" userId="0d2ffac8-874b-4d60-af11-d3ca275b687c" providerId="ADAL" clId="{B722A39E-4635-449E-A2C3-13616C6C71D6}" dt="2024-12-04T15:37:19.134" v="0" actId="47"/>
        <pc:sldMkLst>
          <pc:docMk/>
          <pc:sldMk cId="1554094255" sldId="2145706240"/>
        </pc:sldMkLst>
      </pc:sldChg>
      <pc:sldChg chg="del">
        <pc:chgData name="Chad Pook" userId="0d2ffac8-874b-4d60-af11-d3ca275b687c" providerId="ADAL" clId="{B722A39E-4635-449E-A2C3-13616C6C71D6}" dt="2024-12-04T15:37:19.134" v="0" actId="47"/>
        <pc:sldMkLst>
          <pc:docMk/>
          <pc:sldMk cId="1767409271" sldId="2145706243"/>
        </pc:sldMkLst>
      </pc:sldChg>
      <pc:sldChg chg="del">
        <pc:chgData name="Chad Pook" userId="0d2ffac8-874b-4d60-af11-d3ca275b687c" providerId="ADAL" clId="{B722A39E-4635-449E-A2C3-13616C6C71D6}" dt="2024-12-04T15:37:19.134" v="0" actId="47"/>
        <pc:sldMkLst>
          <pc:docMk/>
          <pc:sldMk cId="4186808155" sldId="2145706244"/>
        </pc:sldMkLst>
      </pc:sldChg>
      <pc:sldChg chg="del">
        <pc:chgData name="Chad Pook" userId="0d2ffac8-874b-4d60-af11-d3ca275b687c" providerId="ADAL" clId="{B722A39E-4635-449E-A2C3-13616C6C71D6}" dt="2024-12-04T15:37:19.134" v="0" actId="47"/>
        <pc:sldMkLst>
          <pc:docMk/>
          <pc:sldMk cId="74313831" sldId="2145706256"/>
        </pc:sldMkLst>
      </pc:sldChg>
      <pc:sldChg chg="del">
        <pc:chgData name="Chad Pook" userId="0d2ffac8-874b-4d60-af11-d3ca275b687c" providerId="ADAL" clId="{B722A39E-4635-449E-A2C3-13616C6C71D6}" dt="2024-12-04T15:37:19.134" v="0" actId="47"/>
        <pc:sldMkLst>
          <pc:docMk/>
          <pc:sldMk cId="960292845" sldId="2147478213"/>
        </pc:sldMkLst>
      </pc:sldChg>
      <pc:sldChg chg="del">
        <pc:chgData name="Chad Pook" userId="0d2ffac8-874b-4d60-af11-d3ca275b687c" providerId="ADAL" clId="{B722A39E-4635-449E-A2C3-13616C6C71D6}" dt="2024-12-04T15:37:19.134" v="0" actId="47"/>
        <pc:sldMkLst>
          <pc:docMk/>
          <pc:sldMk cId="918580819" sldId="2147478443"/>
        </pc:sldMkLst>
      </pc:sldChg>
      <pc:sldChg chg="del">
        <pc:chgData name="Chad Pook" userId="0d2ffac8-874b-4d60-af11-d3ca275b687c" providerId="ADAL" clId="{B722A39E-4635-449E-A2C3-13616C6C71D6}" dt="2024-12-04T15:37:19.134" v="0" actId="47"/>
        <pc:sldMkLst>
          <pc:docMk/>
          <pc:sldMk cId="748556157" sldId="2147478990"/>
        </pc:sldMkLst>
      </pc:sldChg>
      <pc:sldChg chg="del">
        <pc:chgData name="Chad Pook" userId="0d2ffac8-874b-4d60-af11-d3ca275b687c" providerId="ADAL" clId="{B722A39E-4635-449E-A2C3-13616C6C71D6}" dt="2024-12-04T15:37:19.134" v="0" actId="47"/>
        <pc:sldMkLst>
          <pc:docMk/>
          <pc:sldMk cId="1380063009" sldId="2147478993"/>
        </pc:sldMkLst>
      </pc:sldChg>
      <pc:sldChg chg="del">
        <pc:chgData name="Chad Pook" userId="0d2ffac8-874b-4d60-af11-d3ca275b687c" providerId="ADAL" clId="{B722A39E-4635-449E-A2C3-13616C6C71D6}" dt="2024-12-04T15:37:19.134" v="0" actId="47"/>
        <pc:sldMkLst>
          <pc:docMk/>
          <pc:sldMk cId="3966937702" sldId="2147478994"/>
        </pc:sldMkLst>
      </pc:sldChg>
      <pc:sldChg chg="del">
        <pc:chgData name="Chad Pook" userId="0d2ffac8-874b-4d60-af11-d3ca275b687c" providerId="ADAL" clId="{B722A39E-4635-449E-A2C3-13616C6C71D6}" dt="2024-12-04T15:37:19.134" v="0" actId="47"/>
        <pc:sldMkLst>
          <pc:docMk/>
          <pc:sldMk cId="2832979921" sldId="2147478995"/>
        </pc:sldMkLst>
      </pc:sldChg>
      <pc:sldChg chg="del">
        <pc:chgData name="Chad Pook" userId="0d2ffac8-874b-4d60-af11-d3ca275b687c" providerId="ADAL" clId="{B722A39E-4635-449E-A2C3-13616C6C71D6}" dt="2024-12-04T15:37:19.134" v="0" actId="47"/>
        <pc:sldMkLst>
          <pc:docMk/>
          <pc:sldMk cId="1081903075" sldId="2147478997"/>
        </pc:sldMkLst>
      </pc:sldChg>
      <pc:sldChg chg="del">
        <pc:chgData name="Chad Pook" userId="0d2ffac8-874b-4d60-af11-d3ca275b687c" providerId="ADAL" clId="{B722A39E-4635-449E-A2C3-13616C6C71D6}" dt="2024-12-04T15:37:19.134" v="0" actId="47"/>
        <pc:sldMkLst>
          <pc:docMk/>
          <pc:sldMk cId="4204628860" sldId="2147478998"/>
        </pc:sldMkLst>
      </pc:sldChg>
      <pc:sldChg chg="del">
        <pc:chgData name="Chad Pook" userId="0d2ffac8-874b-4d60-af11-d3ca275b687c" providerId="ADAL" clId="{B722A39E-4635-449E-A2C3-13616C6C71D6}" dt="2024-12-04T15:37:19.134" v="0" actId="47"/>
        <pc:sldMkLst>
          <pc:docMk/>
          <pc:sldMk cId="869930719" sldId="2147478999"/>
        </pc:sldMkLst>
      </pc:sldChg>
      <pc:sldChg chg="del">
        <pc:chgData name="Chad Pook" userId="0d2ffac8-874b-4d60-af11-d3ca275b687c" providerId="ADAL" clId="{B722A39E-4635-449E-A2C3-13616C6C71D6}" dt="2024-12-04T15:37:19.134" v="0" actId="47"/>
        <pc:sldMkLst>
          <pc:docMk/>
          <pc:sldMk cId="3231691275" sldId="2147479001"/>
        </pc:sldMkLst>
      </pc:sldChg>
      <pc:sldChg chg="del">
        <pc:chgData name="Chad Pook" userId="0d2ffac8-874b-4d60-af11-d3ca275b687c" providerId="ADAL" clId="{B722A39E-4635-449E-A2C3-13616C6C71D6}" dt="2024-12-04T15:37:19.134" v="0" actId="47"/>
        <pc:sldMkLst>
          <pc:docMk/>
          <pc:sldMk cId="829044464" sldId="2147481907"/>
        </pc:sldMkLst>
      </pc:sldChg>
      <pc:sldChg chg="del">
        <pc:chgData name="Chad Pook" userId="0d2ffac8-874b-4d60-af11-d3ca275b687c" providerId="ADAL" clId="{B722A39E-4635-449E-A2C3-13616C6C71D6}" dt="2024-12-04T15:37:19.134" v="0" actId="47"/>
        <pc:sldMkLst>
          <pc:docMk/>
          <pc:sldMk cId="4205335546" sldId="2147481908"/>
        </pc:sldMkLst>
      </pc:sldChg>
      <pc:sldChg chg="del">
        <pc:chgData name="Chad Pook" userId="0d2ffac8-874b-4d60-af11-d3ca275b687c" providerId="ADAL" clId="{B722A39E-4635-449E-A2C3-13616C6C71D6}" dt="2024-12-04T15:37:19.134" v="0" actId="47"/>
        <pc:sldMkLst>
          <pc:docMk/>
          <pc:sldMk cId="1641777292" sldId="2147481909"/>
        </pc:sldMkLst>
      </pc:sldChg>
      <pc:sldChg chg="del">
        <pc:chgData name="Chad Pook" userId="0d2ffac8-874b-4d60-af11-d3ca275b687c" providerId="ADAL" clId="{B722A39E-4635-449E-A2C3-13616C6C71D6}" dt="2024-12-04T15:37:19.134" v="0" actId="47"/>
        <pc:sldMkLst>
          <pc:docMk/>
          <pc:sldMk cId="514400859" sldId="2147481910"/>
        </pc:sldMkLst>
      </pc:sldChg>
      <pc:sldChg chg="del">
        <pc:chgData name="Chad Pook" userId="0d2ffac8-874b-4d60-af11-d3ca275b687c" providerId="ADAL" clId="{B722A39E-4635-449E-A2C3-13616C6C71D6}" dt="2024-12-04T15:37:19.134" v="0" actId="47"/>
        <pc:sldMkLst>
          <pc:docMk/>
          <pc:sldMk cId="2939518265" sldId="2147481911"/>
        </pc:sldMkLst>
      </pc:sldChg>
      <pc:sldChg chg="del">
        <pc:chgData name="Chad Pook" userId="0d2ffac8-874b-4d60-af11-d3ca275b687c" providerId="ADAL" clId="{B722A39E-4635-449E-A2C3-13616C6C71D6}" dt="2024-12-04T15:37:19.134" v="0" actId="47"/>
        <pc:sldMkLst>
          <pc:docMk/>
          <pc:sldMk cId="1524748319" sldId="2147481912"/>
        </pc:sldMkLst>
      </pc:sldChg>
      <pc:sldChg chg="del">
        <pc:chgData name="Chad Pook" userId="0d2ffac8-874b-4d60-af11-d3ca275b687c" providerId="ADAL" clId="{B722A39E-4635-449E-A2C3-13616C6C71D6}" dt="2024-12-04T15:37:19.134" v="0" actId="47"/>
        <pc:sldMkLst>
          <pc:docMk/>
          <pc:sldMk cId="3177125525" sldId="2147481913"/>
        </pc:sldMkLst>
      </pc:sldChg>
      <pc:sldChg chg="del">
        <pc:chgData name="Chad Pook" userId="0d2ffac8-874b-4d60-af11-d3ca275b687c" providerId="ADAL" clId="{B722A39E-4635-449E-A2C3-13616C6C71D6}" dt="2024-12-04T15:37:19.134" v="0" actId="47"/>
        <pc:sldMkLst>
          <pc:docMk/>
          <pc:sldMk cId="1088639024" sldId="2147481914"/>
        </pc:sldMkLst>
      </pc:sldChg>
      <pc:sldChg chg="del">
        <pc:chgData name="Chad Pook" userId="0d2ffac8-874b-4d60-af11-d3ca275b687c" providerId="ADAL" clId="{B722A39E-4635-449E-A2C3-13616C6C71D6}" dt="2024-12-04T15:37:19.134" v="0" actId="47"/>
        <pc:sldMkLst>
          <pc:docMk/>
          <pc:sldMk cId="1141262072" sldId="2147481915"/>
        </pc:sldMkLst>
      </pc:sldChg>
      <pc:sldChg chg="del">
        <pc:chgData name="Chad Pook" userId="0d2ffac8-874b-4d60-af11-d3ca275b687c" providerId="ADAL" clId="{B722A39E-4635-449E-A2C3-13616C6C71D6}" dt="2024-12-04T15:37:19.134" v="0" actId="47"/>
        <pc:sldMkLst>
          <pc:docMk/>
          <pc:sldMk cId="1471676711" sldId="2147481916"/>
        </pc:sldMkLst>
      </pc:sldChg>
      <pc:sldChg chg="del">
        <pc:chgData name="Chad Pook" userId="0d2ffac8-874b-4d60-af11-d3ca275b687c" providerId="ADAL" clId="{B722A39E-4635-449E-A2C3-13616C6C71D6}" dt="2024-12-04T15:37:19.134" v="0" actId="47"/>
        <pc:sldMkLst>
          <pc:docMk/>
          <pc:sldMk cId="2647129047" sldId="2147481917"/>
        </pc:sldMkLst>
      </pc:sldChg>
      <pc:sldChg chg="del">
        <pc:chgData name="Chad Pook" userId="0d2ffac8-874b-4d60-af11-d3ca275b687c" providerId="ADAL" clId="{B722A39E-4635-449E-A2C3-13616C6C71D6}" dt="2024-12-04T15:37:19.134" v="0" actId="47"/>
        <pc:sldMkLst>
          <pc:docMk/>
          <pc:sldMk cId="4105992257" sldId="2147481918"/>
        </pc:sldMkLst>
      </pc:sldChg>
      <pc:sldChg chg="del">
        <pc:chgData name="Chad Pook" userId="0d2ffac8-874b-4d60-af11-d3ca275b687c" providerId="ADAL" clId="{B722A39E-4635-449E-A2C3-13616C6C71D6}" dt="2024-12-04T15:37:19.134" v="0" actId="47"/>
        <pc:sldMkLst>
          <pc:docMk/>
          <pc:sldMk cId="2030841006" sldId="2147481919"/>
        </pc:sldMkLst>
      </pc:sldChg>
      <pc:sldChg chg="del">
        <pc:chgData name="Chad Pook" userId="0d2ffac8-874b-4d60-af11-d3ca275b687c" providerId="ADAL" clId="{B722A39E-4635-449E-A2C3-13616C6C71D6}" dt="2024-12-04T15:37:19.134" v="0" actId="47"/>
        <pc:sldMkLst>
          <pc:docMk/>
          <pc:sldMk cId="4169641792" sldId="2147481920"/>
        </pc:sldMkLst>
      </pc:sldChg>
      <pc:sldChg chg="del">
        <pc:chgData name="Chad Pook" userId="0d2ffac8-874b-4d60-af11-d3ca275b687c" providerId="ADAL" clId="{B722A39E-4635-449E-A2C3-13616C6C71D6}" dt="2024-12-04T15:37:19.134" v="0" actId="47"/>
        <pc:sldMkLst>
          <pc:docMk/>
          <pc:sldMk cId="1802567348" sldId="2147481921"/>
        </pc:sldMkLst>
      </pc:sldChg>
      <pc:sldChg chg="del">
        <pc:chgData name="Chad Pook" userId="0d2ffac8-874b-4d60-af11-d3ca275b687c" providerId="ADAL" clId="{B722A39E-4635-449E-A2C3-13616C6C71D6}" dt="2024-12-04T15:37:19.134" v="0" actId="47"/>
        <pc:sldMkLst>
          <pc:docMk/>
          <pc:sldMk cId="3187522484" sldId="2147481922"/>
        </pc:sldMkLst>
      </pc:sldChg>
      <pc:sldChg chg="del">
        <pc:chgData name="Chad Pook" userId="0d2ffac8-874b-4d60-af11-d3ca275b687c" providerId="ADAL" clId="{B722A39E-4635-449E-A2C3-13616C6C71D6}" dt="2024-12-04T15:37:19.134" v="0" actId="47"/>
        <pc:sldMkLst>
          <pc:docMk/>
          <pc:sldMk cId="118831793" sldId="2147481923"/>
        </pc:sldMkLst>
      </pc:sldChg>
      <pc:sldChg chg="del">
        <pc:chgData name="Chad Pook" userId="0d2ffac8-874b-4d60-af11-d3ca275b687c" providerId="ADAL" clId="{B722A39E-4635-449E-A2C3-13616C6C71D6}" dt="2024-12-04T15:37:19.134" v="0" actId="47"/>
        <pc:sldMkLst>
          <pc:docMk/>
          <pc:sldMk cId="2634188216" sldId="2147481924"/>
        </pc:sldMkLst>
      </pc:sldChg>
      <pc:sldChg chg="del">
        <pc:chgData name="Chad Pook" userId="0d2ffac8-874b-4d60-af11-d3ca275b687c" providerId="ADAL" clId="{B722A39E-4635-449E-A2C3-13616C6C71D6}" dt="2024-12-04T15:37:19.134" v="0" actId="47"/>
        <pc:sldMkLst>
          <pc:docMk/>
          <pc:sldMk cId="2702556584" sldId="2147481925"/>
        </pc:sldMkLst>
      </pc:sldChg>
      <pc:sldChg chg="del">
        <pc:chgData name="Chad Pook" userId="0d2ffac8-874b-4d60-af11-d3ca275b687c" providerId="ADAL" clId="{B722A39E-4635-449E-A2C3-13616C6C71D6}" dt="2024-12-04T15:37:19.134" v="0" actId="47"/>
        <pc:sldMkLst>
          <pc:docMk/>
          <pc:sldMk cId="2112309861" sldId="2147482491"/>
        </pc:sldMkLst>
      </pc:sldChg>
      <pc:sldChg chg="del">
        <pc:chgData name="Chad Pook" userId="0d2ffac8-874b-4d60-af11-d3ca275b687c" providerId="ADAL" clId="{B722A39E-4635-449E-A2C3-13616C6C71D6}" dt="2024-12-04T15:37:19.134" v="0" actId="47"/>
        <pc:sldMkLst>
          <pc:docMk/>
          <pc:sldMk cId="4223430928" sldId="2147482492"/>
        </pc:sldMkLst>
      </pc:sldChg>
      <pc:sldChg chg="del">
        <pc:chgData name="Chad Pook" userId="0d2ffac8-874b-4d60-af11-d3ca275b687c" providerId="ADAL" clId="{B722A39E-4635-449E-A2C3-13616C6C71D6}" dt="2024-12-04T15:37:19.134" v="0" actId="47"/>
        <pc:sldMkLst>
          <pc:docMk/>
          <pc:sldMk cId="3288029042" sldId="2147482716"/>
        </pc:sldMkLst>
      </pc:sldChg>
      <pc:sldChg chg="del">
        <pc:chgData name="Chad Pook" userId="0d2ffac8-874b-4d60-af11-d3ca275b687c" providerId="ADAL" clId="{B722A39E-4635-449E-A2C3-13616C6C71D6}" dt="2024-12-04T15:37:19.134" v="0" actId="47"/>
        <pc:sldMkLst>
          <pc:docMk/>
          <pc:sldMk cId="2286169549" sldId="2147482770"/>
        </pc:sldMkLst>
      </pc:sldChg>
      <pc:sldChg chg="del">
        <pc:chgData name="Chad Pook" userId="0d2ffac8-874b-4d60-af11-d3ca275b687c" providerId="ADAL" clId="{B722A39E-4635-449E-A2C3-13616C6C71D6}" dt="2024-12-04T15:37:49.870" v="3" actId="47"/>
        <pc:sldMkLst>
          <pc:docMk/>
          <pc:sldMk cId="1339926601" sldId="2147482771"/>
        </pc:sldMkLst>
      </pc:sldChg>
      <pc:sldChg chg="del">
        <pc:chgData name="Chad Pook" userId="0d2ffac8-874b-4d60-af11-d3ca275b687c" providerId="ADAL" clId="{B722A39E-4635-449E-A2C3-13616C6C71D6}" dt="2024-12-04T15:38:21.841" v="4" actId="47"/>
        <pc:sldMkLst>
          <pc:docMk/>
          <pc:sldMk cId="4127569485" sldId="2147482774"/>
        </pc:sldMkLst>
      </pc:sldChg>
      <pc:sldChg chg="del">
        <pc:chgData name="Chad Pook" userId="0d2ffac8-874b-4d60-af11-d3ca275b687c" providerId="ADAL" clId="{B722A39E-4635-449E-A2C3-13616C6C71D6}" dt="2024-12-04T15:37:19.134" v="0" actId="47"/>
        <pc:sldMkLst>
          <pc:docMk/>
          <pc:sldMk cId="2483178426" sldId="2147482776"/>
        </pc:sldMkLst>
      </pc:sldChg>
      <pc:sldChg chg="del">
        <pc:chgData name="Chad Pook" userId="0d2ffac8-874b-4d60-af11-d3ca275b687c" providerId="ADAL" clId="{B722A39E-4635-449E-A2C3-13616C6C71D6}" dt="2024-12-04T15:37:19.134" v="0" actId="47"/>
        <pc:sldMkLst>
          <pc:docMk/>
          <pc:sldMk cId="3030051677" sldId="2147482777"/>
        </pc:sldMkLst>
      </pc:sldChg>
      <pc:sldChg chg="del">
        <pc:chgData name="Chad Pook" userId="0d2ffac8-874b-4d60-af11-d3ca275b687c" providerId="ADAL" clId="{B722A39E-4635-449E-A2C3-13616C6C71D6}" dt="2024-12-04T15:37:19.134" v="0" actId="47"/>
        <pc:sldMkLst>
          <pc:docMk/>
          <pc:sldMk cId="2021191831" sldId="2147482778"/>
        </pc:sldMkLst>
      </pc:sldChg>
      <pc:sldMasterChg chg="delSldLayout">
        <pc:chgData name="Chad Pook" userId="0d2ffac8-874b-4d60-af11-d3ca275b687c" providerId="ADAL" clId="{B722A39E-4635-449E-A2C3-13616C6C71D6}" dt="2024-12-04T15:37:19.134" v="0" actId="47"/>
        <pc:sldMasterMkLst>
          <pc:docMk/>
          <pc:sldMasterMk cId="36485676" sldId="2147483648"/>
        </pc:sldMasterMkLst>
        <pc:sldLayoutChg chg="del">
          <pc:chgData name="Chad Pook" userId="0d2ffac8-874b-4d60-af11-d3ca275b687c" providerId="ADAL" clId="{B722A39E-4635-449E-A2C3-13616C6C71D6}" dt="2024-12-04T15:37:19.134" v="0" actId="47"/>
          <pc:sldLayoutMkLst>
            <pc:docMk/>
            <pc:sldMasterMk cId="36485676" sldId="2147483648"/>
            <pc:sldLayoutMk cId="1918836044" sldId="21474837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A055B-4EB3-C0E1-5D90-A0B2A38369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723E780-40C0-60A6-2589-1A20F34FD8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4A1125-A593-9345-A4EE-682E7CAB2E1E}" type="datetimeFigureOut">
              <a:rPr lang="en-US" smtClean="0"/>
              <a:t>12/4/2024</a:t>
            </a:fld>
            <a:endParaRPr lang="en-US" dirty="0"/>
          </a:p>
        </p:txBody>
      </p:sp>
      <p:sp>
        <p:nvSpPr>
          <p:cNvPr id="4" name="Footer Placeholder 3">
            <a:extLst>
              <a:ext uri="{FF2B5EF4-FFF2-40B4-BE49-F238E27FC236}">
                <a16:creationId xmlns:a16="http://schemas.microsoft.com/office/drawing/2014/main" id="{E1CA6DCC-C4E7-FD5C-E83C-4270447B27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779632-42A3-4B2B-C3F3-7AB5D572D5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4D771-ADFB-D148-94A0-F5009E24C338}" type="slidenum">
              <a:rPr lang="en-US" smtClean="0"/>
              <a:t>‹#›</a:t>
            </a:fld>
            <a:endParaRPr lang="en-US" dirty="0"/>
          </a:p>
        </p:txBody>
      </p:sp>
    </p:spTree>
    <p:extLst>
      <p:ext uri="{BB962C8B-B14F-4D97-AF65-F5344CB8AC3E}">
        <p14:creationId xmlns:p14="http://schemas.microsoft.com/office/powerpoint/2010/main" val="418698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4CBAA-90DF-C74C-8032-AD86D0076539}"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C0ED-9B61-0A41-8FC1-54C77A1D0A9D}" type="slidenum">
              <a:rPr lang="en-US" smtClean="0"/>
              <a:t>‹#›</a:t>
            </a:fld>
            <a:endParaRPr lang="en-US" dirty="0"/>
          </a:p>
        </p:txBody>
      </p:sp>
    </p:spTree>
    <p:extLst>
      <p:ext uri="{BB962C8B-B14F-4D97-AF65-F5344CB8AC3E}">
        <p14:creationId xmlns:p14="http://schemas.microsoft.com/office/powerpoint/2010/main" val="339825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wltv.com/article/news/health/telehealth-teladoc-diabetes-kenner-man-phone-doctor-symptoms-heart-attack-stroke/289-3148b298-5d6c-4d4d-b328-0ebe8adafed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03CDF-AA46-F54C-BB03-04DB2C384E85}" type="slidenum">
              <a:rPr lang="en-US" smtClean="0"/>
              <a:t>1</a:t>
            </a:fld>
            <a:endParaRPr lang="en-US" dirty="0"/>
          </a:p>
        </p:txBody>
      </p:sp>
    </p:spTree>
    <p:extLst>
      <p:ext uri="{BB962C8B-B14F-4D97-AF65-F5344CB8AC3E}">
        <p14:creationId xmlns:p14="http://schemas.microsoft.com/office/powerpoint/2010/main" val="358397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another look at the </a:t>
            </a:r>
            <a:r>
              <a:rPr lang="en-US" b="1" dirty="0">
                <a:ea typeface="Calibri"/>
                <a:cs typeface="Calibri"/>
              </a:rPr>
              <a:t>key features </a:t>
            </a:r>
            <a:r>
              <a:rPr lang="en-US" dirty="0">
                <a:ea typeface="Calibri"/>
                <a:cs typeface="Calibri"/>
              </a:rPr>
              <a:t>that are included in your </a:t>
            </a:r>
            <a:r>
              <a:rPr lang="en-US" b="1" dirty="0">
                <a:ea typeface="Calibri"/>
                <a:cs typeface="Calibri"/>
              </a:rPr>
              <a:t>Diabetes Management </a:t>
            </a:r>
            <a:r>
              <a:rPr lang="en-US" dirty="0">
                <a:ea typeface="Calibri"/>
                <a:cs typeface="Calibri"/>
              </a:rPr>
              <a:t>program, at no additional cost.</a:t>
            </a:r>
          </a:p>
          <a:p>
            <a:endParaRPr lang="en-US" dirty="0">
              <a:ea typeface="Calibri"/>
              <a:cs typeface="Calibri"/>
            </a:endParaRPr>
          </a:p>
          <a:p>
            <a:pPr marL="171450" indent="-171450">
              <a:buFont typeface="Arial"/>
              <a:buChar char="•"/>
            </a:pPr>
            <a:r>
              <a:rPr lang="en-US" b="1" dirty="0"/>
              <a:t>Portable blood sugar monitoring</a:t>
            </a:r>
            <a:r>
              <a:rPr lang="en-US" dirty="0"/>
              <a:t>: The blood glucose meter provided is designed for convenience, allowing you to easily monitor your blood sugar readings on the go.</a:t>
            </a:r>
            <a:endParaRPr lang="en-US" dirty="0">
              <a:ea typeface="Calibri" panose="020F0502020204030204"/>
              <a:cs typeface="Calibri" panose="020F0502020204030204"/>
            </a:endParaRPr>
          </a:p>
          <a:p>
            <a:pPr marL="171450" indent="-171450">
              <a:buFont typeface="Arial"/>
              <a:buChar char="•"/>
            </a:pPr>
            <a:r>
              <a:rPr lang="en-US" b="1" dirty="0"/>
              <a:t>Replenish your supplies:</a:t>
            </a:r>
            <a:r>
              <a:rPr lang="en-US" dirty="0"/>
              <a:t> With a simple interaction with your meter, you can receive unlimited strips and lancets. You can also order these supplies through the [Teladoc Health] mobile app or your online account.</a:t>
            </a:r>
            <a:endParaRPr lang="en-US" dirty="0">
              <a:ea typeface="Calibri" panose="020F0502020204030204"/>
              <a:cs typeface="Calibri" panose="020F0502020204030204"/>
            </a:endParaRPr>
          </a:p>
          <a:p>
            <a:pPr marL="171450" indent="-171450">
              <a:buFont typeface="Arial"/>
              <a:buChar char="•"/>
            </a:pPr>
            <a:r>
              <a:rPr lang="en-US" b="1" dirty="0"/>
              <a:t>Expert coaching that's right for you</a:t>
            </a:r>
            <a:r>
              <a:rPr lang="en-US" dirty="0"/>
              <a:t>: Our diabetes management coaches are specialists in their field. They offer one-on-one coaching that is adaptable to your schedule, ensuring you have the flexibility to make changes as needed without any commitment.</a:t>
            </a:r>
            <a:endParaRPr lang="en-US" dirty="0">
              <a:ea typeface="Calibri" panose="020F0502020204030204"/>
              <a:cs typeface="Calibri" panose="020F0502020204030204"/>
            </a:endParaRPr>
          </a:p>
          <a:p>
            <a:pPr marL="800100" lvl="1" indent="-171450">
              <a:buFont typeface="Arial"/>
              <a:buChar char="•"/>
            </a:pPr>
            <a:r>
              <a:rPr lang="en-US" dirty="0"/>
              <a:t>Our coaching is tailored to fit into your life, focusing on your individual health needs and schedule.</a:t>
            </a:r>
            <a:endParaRPr lang="en-US" dirty="0">
              <a:ea typeface="Calibri" panose="020F0502020204030204"/>
              <a:cs typeface="Calibri" panose="020F0502020204030204"/>
            </a:endParaRPr>
          </a:p>
          <a:p>
            <a:pPr marL="171450" indent="-171450">
              <a:buFont typeface="Arial"/>
              <a:buChar char="•"/>
            </a:pPr>
            <a:r>
              <a:rPr lang="en-US" b="1" dirty="0"/>
              <a:t>Comprehensive health app</a:t>
            </a:r>
            <a:r>
              <a:rPr lang="en-US" dirty="0"/>
              <a:t>: The Teladoc Health mobile app is equipped with all the essential tools to help you stay healthy. It allows you to track your activity, food intake, and blood sugar readings all in one place.</a:t>
            </a:r>
            <a:endParaRPr lang="en-US" dirty="0">
              <a:ea typeface="Calibri" panose="020F0502020204030204"/>
              <a:cs typeface="Calibri" panose="020F0502020204030204"/>
            </a:endParaRPr>
          </a:p>
          <a:p>
            <a:pPr marL="171450" indent="-171450">
              <a:buFont typeface="Arial"/>
              <a:buChar char="•"/>
            </a:pPr>
            <a:r>
              <a:rPr lang="en-US" b="1" dirty="0"/>
              <a:t>A best-in-class meter experience: </a:t>
            </a:r>
            <a:r>
              <a:rPr lang="en-US" dirty="0"/>
              <a:t>If you prefer to use your meter exclusively for managing your health, it’s fully supported. You’ll receive personalized Health Nudges and other personalized insights right on your device.</a:t>
            </a:r>
            <a:endParaRPr lang="en-US" dirty="0">
              <a:ea typeface="Calibri"/>
              <a:cs typeface="Calibri"/>
            </a:endParaRPr>
          </a:p>
          <a:p>
            <a:pPr marL="628650" lvl="1" indent="-171450">
              <a:buFont typeface="Arial"/>
              <a:buChar char="•"/>
            </a:pPr>
            <a:endParaRPr lang="en-US" dirty="0">
              <a:ea typeface="Calibri"/>
              <a:cs typeface="Calibri"/>
            </a:endParaRPr>
          </a:p>
          <a:p>
            <a:pPr marL="628650" lvl="1" indent="-171450">
              <a:buFont typeface="Arial"/>
              <a:buChar char="•"/>
            </a:pPr>
            <a:endParaRPr lang="en-US" dirty="0">
              <a:ea typeface="Calibri"/>
              <a:cs typeface="Calibri"/>
            </a:endParaRPr>
          </a:p>
          <a:p>
            <a:pPr marL="628650" lvl="1"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12</a:t>
            </a:fld>
            <a:endParaRPr lang="en-US" dirty="0"/>
          </a:p>
        </p:txBody>
      </p:sp>
    </p:spTree>
    <p:extLst>
      <p:ext uri="{BB962C8B-B14F-4D97-AF65-F5344CB8AC3E}">
        <p14:creationId xmlns:p14="http://schemas.microsoft.com/office/powerpoint/2010/main" val="313687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a:t>
            </a:r>
            <a:r>
              <a:rPr lang="en-US" b="1" dirty="0">
                <a:ea typeface="Calibri"/>
                <a:cs typeface="Calibri"/>
              </a:rPr>
              <a:t>Teladoc Health Diabetes Management program expert coaches </a:t>
            </a:r>
            <a:r>
              <a:rPr lang="en-US" dirty="0">
                <a:ea typeface="Calibri"/>
                <a:cs typeface="Calibri"/>
              </a:rPr>
              <a:t>are here to help you. </a:t>
            </a:r>
            <a:endParaRPr lang="en-US" dirty="0"/>
          </a:p>
          <a:p>
            <a:endParaRPr lang="en-US" dirty="0">
              <a:ea typeface="Calibri"/>
              <a:cs typeface="Calibri"/>
            </a:endParaRPr>
          </a:p>
          <a:p>
            <a:pPr marL="171450" indent="-171450">
              <a:buFont typeface="Symbol"/>
              <a:buChar char="•"/>
            </a:pPr>
            <a:r>
              <a:rPr lang="en-US" dirty="0">
                <a:ea typeface="Calibri"/>
                <a:cs typeface="Calibri"/>
              </a:rPr>
              <a:t>Coaches know what works the best when it comes to managing diabetes and </a:t>
            </a:r>
            <a:r>
              <a:rPr lang="en-US" b="1" dirty="0">
                <a:ea typeface="Calibri"/>
                <a:cs typeface="Calibri"/>
              </a:rPr>
              <a:t>staying motivated</a:t>
            </a:r>
            <a:r>
              <a:rPr lang="en-US" dirty="0">
                <a:ea typeface="Calibri"/>
                <a:cs typeface="Calibri"/>
              </a:rPr>
              <a:t>—they are </a:t>
            </a:r>
            <a:r>
              <a:rPr lang="en-US" b="1" dirty="0">
                <a:ea typeface="Calibri"/>
                <a:cs typeface="Calibri"/>
              </a:rPr>
              <a:t>Certified Diabetes Care and Education Specialists</a:t>
            </a:r>
            <a:r>
              <a:rPr lang="en-US" dirty="0">
                <a:ea typeface="Calibri"/>
                <a:cs typeface="Calibri"/>
              </a:rPr>
              <a:t>.</a:t>
            </a:r>
          </a:p>
          <a:p>
            <a:pPr marL="171450" indent="-171450">
              <a:buFont typeface="Symbol"/>
              <a:buChar char="•"/>
            </a:pPr>
            <a:r>
              <a:rPr lang="en-US" dirty="0">
                <a:ea typeface="Calibri"/>
                <a:cs typeface="Calibri"/>
              </a:rPr>
              <a:t>They’ll give you tips and techniques for doing </a:t>
            </a:r>
            <a:r>
              <a:rPr lang="en-US" b="1" dirty="0">
                <a:ea typeface="Calibri"/>
                <a:cs typeface="Calibri"/>
              </a:rPr>
              <a:t>paired checks </a:t>
            </a:r>
            <a:r>
              <a:rPr lang="en-US" dirty="0">
                <a:ea typeface="Calibri"/>
                <a:cs typeface="Calibri"/>
              </a:rPr>
              <a:t>and managing </a:t>
            </a:r>
            <a:r>
              <a:rPr lang="en-US" b="1" dirty="0">
                <a:ea typeface="Calibri"/>
                <a:cs typeface="Calibri"/>
              </a:rPr>
              <a:t>high and low blood sugar readings</a:t>
            </a:r>
            <a:r>
              <a:rPr lang="en-US" dirty="0">
                <a:ea typeface="Calibri"/>
                <a:cs typeface="Calibri"/>
              </a:rPr>
              <a:t>.</a:t>
            </a:r>
          </a:p>
          <a:p>
            <a:pPr marL="171450" indent="-171450">
              <a:buFont typeface="Symbol"/>
              <a:buChar char="•"/>
            </a:pPr>
            <a:r>
              <a:rPr lang="en-US" dirty="0">
                <a:ea typeface="Calibri"/>
                <a:cs typeface="Calibri"/>
              </a:rPr>
              <a:t>Coaches can guide you to do the </a:t>
            </a:r>
            <a:r>
              <a:rPr lang="en-US" b="1" dirty="0">
                <a:ea typeface="Calibri"/>
                <a:cs typeface="Calibri"/>
              </a:rPr>
              <a:t>right amount of activity,</a:t>
            </a:r>
            <a:r>
              <a:rPr lang="en-US" dirty="0">
                <a:ea typeface="Calibri"/>
                <a:cs typeface="Calibri"/>
              </a:rPr>
              <a:t> especially if you have limits or pain.</a:t>
            </a:r>
            <a:endParaRPr lang="en-US" dirty="0"/>
          </a:p>
          <a:p>
            <a:pPr marL="171450" indent="-171450">
              <a:buFont typeface="Symbol"/>
              <a:buChar char="•"/>
            </a:pPr>
            <a:r>
              <a:rPr lang="en-US" dirty="0">
                <a:ea typeface="Calibri"/>
                <a:cs typeface="Calibri"/>
              </a:rPr>
              <a:t>They can also help you </a:t>
            </a:r>
            <a:r>
              <a:rPr lang="en-US" b="1" dirty="0">
                <a:ea typeface="Calibri"/>
                <a:cs typeface="Calibri"/>
              </a:rPr>
              <a:t>stay on track with your medications </a:t>
            </a:r>
            <a:r>
              <a:rPr lang="en-US" dirty="0">
                <a:ea typeface="Calibri"/>
                <a:cs typeface="Calibri"/>
              </a:rPr>
              <a:t>and help you create plans to</a:t>
            </a:r>
            <a:r>
              <a:rPr lang="en-US" b="1" dirty="0">
                <a:ea typeface="Calibri"/>
                <a:cs typeface="Calibri"/>
              </a:rPr>
              <a:t> stay accountable and overcome barriers.</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49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14</a:t>
            </a:fld>
            <a:endParaRPr lang="en-US" dirty="0"/>
          </a:p>
        </p:txBody>
      </p:sp>
    </p:spTree>
    <p:extLst>
      <p:ext uri="{BB962C8B-B14F-4D97-AF65-F5344CB8AC3E}">
        <p14:creationId xmlns:p14="http://schemas.microsoft.com/office/powerpoint/2010/main" val="79075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Main Goal of the Slide:</a:t>
            </a:r>
          </a:p>
          <a:p>
            <a:pPr algn="l" rtl="0" fontAlgn="base"/>
            <a:r>
              <a:rPr lang="en-US" sz="1200" b="0" i="0" u="none" strike="noStrike" dirty="0">
                <a:solidFill>
                  <a:srgbClr val="000000"/>
                </a:solidFill>
                <a:effectLst/>
                <a:latin typeface="Calibri" panose="020F0502020204030204" pitchFamily="34" charset="0"/>
              </a:rPr>
              <a:t>Give a high-level overview of the prevalence, risks and costs associated with hypertension</a:t>
            </a: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hypertension is high—</a:t>
            </a:r>
            <a:r>
              <a:rPr lang="en-US" sz="1200" b="1" i="0" u="none" strike="noStrike" dirty="0">
                <a:solidFill>
                  <a:srgbClr val="000000"/>
                </a:solidFill>
                <a:effectLst/>
                <a:latin typeface="Calibri" panose="020F0502020204030204" pitchFamily="34" charset="0"/>
              </a:rPr>
              <a:t>accounting for 1/3 of all physician office visits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With an ever-growing prevalence, it means more serious complications for more members</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Hypertension leads to </a:t>
            </a:r>
            <a:r>
              <a:rPr lang="en-US" sz="1200" b="1" i="0" u="none" strike="noStrike" dirty="0">
                <a:solidFill>
                  <a:srgbClr val="000000"/>
                </a:solidFill>
                <a:effectLst/>
                <a:latin typeface="Calibri" panose="020F0502020204030204" pitchFamily="34" charset="0"/>
              </a:rPr>
              <a:t>increased risks of stroke, heart failure, heart attack and kidney disease</a:t>
            </a:r>
            <a:endParaRPr lang="en-US" sz="1200" b="0" i="0" u="none" strike="noStrike" dirty="0">
              <a:solidFill>
                <a:srgbClr val="000000"/>
              </a:solidFill>
              <a:effectLst/>
              <a:latin typeface="Calibri" panose="020F0502020204030204" pitchFamily="34" charset="0"/>
            </a:endParaRP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Combined, it means a staggering $131 billion annually in the cost of diagnosed hypertension</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This is only expected to increase</a:t>
            </a: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200" b="1" i="0" u="none" strike="noStrike" dirty="0">
                <a:solidFill>
                  <a:srgbClr val="000000"/>
                </a:solidFill>
                <a:effectLst/>
                <a:latin typeface="Calibri" panose="020F0502020204030204" pitchFamily="34" charset="0"/>
              </a:rPr>
              <a:t>The “So What?”</a:t>
            </a:r>
          </a:p>
          <a:p>
            <a:r>
              <a:rPr lang="en-US" dirty="0"/>
              <a:t>Many of your members are likely managing high blood pressure. This is not only a costly challenge in itself but can lead to more serious conditions down the road.</a:t>
            </a:r>
          </a:p>
        </p:txBody>
      </p:sp>
      <p:sp>
        <p:nvSpPr>
          <p:cNvPr id="4" name="Slide Number Placeholder 3"/>
          <p:cNvSpPr>
            <a:spLocks noGrp="1"/>
          </p:cNvSpPr>
          <p:nvPr>
            <p:ph type="sldNum" sz="quarter" idx="5"/>
          </p:nvPr>
        </p:nvSpPr>
        <p:spPr/>
        <p:txBody>
          <a:bodyPr/>
          <a:lstStyle/>
          <a:p>
            <a:fld id="{1B9AC0ED-9B61-0A41-8FC1-54C77A1D0A9D}" type="slidenum">
              <a:rPr lang="en-US" smtClean="0"/>
              <a:t>16</a:t>
            </a:fld>
            <a:endParaRPr lang="en-US" dirty="0"/>
          </a:p>
        </p:txBody>
      </p:sp>
    </p:spTree>
    <p:extLst>
      <p:ext uri="{BB962C8B-B14F-4D97-AF65-F5344CB8AC3E}">
        <p14:creationId xmlns:p14="http://schemas.microsoft.com/office/powerpoint/2010/main" val="263424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Hypertension Management </a:t>
            </a:r>
            <a:r>
              <a:rPr lang="en-US" dirty="0"/>
              <a:t>program was created to help members manage their high blood pressure and create sustainable heart-healthy habits. </a:t>
            </a:r>
            <a:endParaRPr lang="en-US" dirty="0">
              <a:ea typeface="Calibri"/>
              <a:cs typeface="Calibri"/>
            </a:endParaRPr>
          </a:p>
          <a:p>
            <a:endParaRPr lang="en-US" dirty="0"/>
          </a:p>
          <a:p>
            <a:pPr marL="171450" indent="-171450">
              <a:buFont typeface="Arial,Sans-Serif"/>
              <a:buChar char="•"/>
            </a:pPr>
            <a:r>
              <a:rPr lang="en-US" dirty="0"/>
              <a:t>The program includes a </a:t>
            </a:r>
            <a:r>
              <a:rPr lang="en-US" b="1" dirty="0"/>
              <a:t>connected blood pressure monitor</a:t>
            </a:r>
            <a:r>
              <a:rPr lang="en-US" dirty="0"/>
              <a:t>, with a </a:t>
            </a:r>
            <a:r>
              <a:rPr lang="en-US" b="1" dirty="0"/>
              <a:t>flexible arm cuff.</a:t>
            </a:r>
            <a:r>
              <a:rPr lang="en-US" dirty="0"/>
              <a:t> </a:t>
            </a:r>
            <a:endParaRPr lang="en-US" dirty="0">
              <a:ea typeface="Calibri" panose="020F0502020204030204"/>
              <a:cs typeface="Calibri" panose="020F0502020204030204"/>
            </a:endParaRPr>
          </a:p>
          <a:p>
            <a:pPr marL="628650" lvl="1" indent="-171450">
              <a:buFont typeface="Courier New,monospace"/>
              <a:buChar char="•"/>
            </a:pPr>
            <a:r>
              <a:rPr lang="en-US" dirty="0">
                <a:ea typeface="Calibri" panose="020F0502020204030204"/>
                <a:cs typeface="Calibri" panose="020F0502020204030204"/>
              </a:rPr>
              <a:t>You'll be encouraged to finish taking 5 blood pressure readings (on 5 different days) to get your baseline blood pressure.</a:t>
            </a:r>
          </a:p>
          <a:p>
            <a:pPr marL="628650" lvl="1" indent="-171450">
              <a:buFont typeface="Courier New,monospace"/>
              <a:buChar char="•"/>
            </a:pPr>
            <a:r>
              <a:rPr lang="en-US" dirty="0"/>
              <a:t>You can easily </a:t>
            </a:r>
            <a:r>
              <a:rPr lang="en-US" b="1" dirty="0"/>
              <a:t>share reports</a:t>
            </a:r>
            <a:r>
              <a:rPr lang="en-US" dirty="0"/>
              <a:t> and download your blood pressure data anytime from your mobile app or online account.</a:t>
            </a:r>
            <a:endParaRPr lang="en-US" dirty="0">
              <a:ea typeface="Calibri"/>
              <a:cs typeface="Calibri"/>
            </a:endParaRPr>
          </a:p>
          <a:p>
            <a:pPr marL="171450" indent="-171450">
              <a:buFont typeface="Arial,Sans-Serif"/>
              <a:buChar char="•"/>
            </a:pPr>
            <a:r>
              <a:rPr lang="en-US" dirty="0"/>
              <a:t>The </a:t>
            </a:r>
            <a:r>
              <a:rPr lang="en-US" b="1" dirty="0"/>
              <a:t>Livongo mobile app</a:t>
            </a:r>
            <a:r>
              <a:rPr lang="en-US" dirty="0"/>
              <a:t> has tools and features that directly support your personal health goals and needs.</a:t>
            </a:r>
          </a:p>
          <a:p>
            <a:pPr marL="628650" lvl="1" indent="-171450">
              <a:buFont typeface="Courier New,monospace"/>
              <a:buChar char="•"/>
            </a:pPr>
            <a:r>
              <a:rPr lang="en-US" dirty="0"/>
              <a:t>You can use the </a:t>
            </a:r>
            <a:r>
              <a:rPr lang="en-US" b="1" dirty="0"/>
              <a:t>Action Plan feature</a:t>
            </a:r>
            <a:r>
              <a:rPr lang="en-US" dirty="0"/>
              <a:t> to set goals and see your daily progress toward them. And you can log your food and track steps all in one place.</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p>
          <a:p>
            <a:pPr lvl="1" indent="-171450">
              <a:buFont typeface="Courier New,monospace"/>
              <a:buChar char="•"/>
            </a:pPr>
            <a:r>
              <a:rPr lang="en-US" dirty="0"/>
              <a:t>They'll provide motivation and guidance to foster the right mindset for effectively managing high blood pressure.</a:t>
            </a:r>
          </a:p>
          <a:p>
            <a:pPr marL="628650" lvl="1" indent="-171450">
              <a:buFont typeface="Courier New,monospace"/>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17</a:t>
            </a:fld>
            <a:endParaRPr lang="en-US" dirty="0"/>
          </a:p>
        </p:txBody>
      </p:sp>
    </p:spTree>
    <p:extLst>
      <p:ext uri="{BB962C8B-B14F-4D97-AF65-F5344CB8AC3E}">
        <p14:creationId xmlns:p14="http://schemas.microsoft.com/office/powerpoint/2010/main" val="234422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a:t>
            </a:r>
            <a:r>
              <a:rPr lang="en-US" b="1" dirty="0"/>
              <a:t>Livongo Hypertension Management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high blood pressure and </a:t>
            </a:r>
            <a:r>
              <a:rPr lang="en-US" b="1" dirty="0"/>
              <a:t>staying motivated</a:t>
            </a:r>
            <a:r>
              <a:rPr lang="en-US" dirty="0"/>
              <a:t>—they are </a:t>
            </a:r>
            <a:r>
              <a:rPr lang="en-US" b="1" dirty="0"/>
              <a:t>National Board-Certified Health &amp; Wellness Coac</a:t>
            </a:r>
            <a:r>
              <a:rPr lang="en-US" dirty="0"/>
              <a:t>hes. </a:t>
            </a:r>
            <a:endParaRPr lang="en-US" dirty="0">
              <a:ea typeface="Calibri"/>
              <a:cs typeface="Calibri"/>
            </a:endParaRPr>
          </a:p>
          <a:p>
            <a:pPr marL="171450" indent="-171450">
              <a:buFont typeface="Symbol,Sans-Serif"/>
              <a:buChar char="•"/>
              <a:defRPr/>
            </a:pPr>
            <a:r>
              <a:rPr lang="en-US" dirty="0"/>
              <a:t>They’ll give you tips and techniques for taking your blood pressure accurately and consistently.</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77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Hypertension Management </a:t>
            </a:r>
            <a:r>
              <a:rPr lang="en-US" dirty="0"/>
              <a:t>program, at no additional cost.</a:t>
            </a:r>
          </a:p>
          <a:p>
            <a:endParaRPr lang="en-US" dirty="0"/>
          </a:p>
          <a:p>
            <a:pPr marL="171450" indent="-171450">
              <a:buFont typeface="Arial,Sans-Serif"/>
              <a:buChar char="•"/>
            </a:pPr>
            <a:r>
              <a:rPr lang="en-US" b="1" dirty="0"/>
              <a:t>Portable blood pressure monitoring:</a:t>
            </a:r>
            <a:r>
              <a:rPr lang="en-US" dirty="0"/>
              <a:t> The blood pressure monitor and flexible arm cuff provided is designed for convenience, allowing you to easily monitor your blood pressure on the go.</a:t>
            </a:r>
          </a:p>
          <a:p>
            <a:pPr marL="171450" indent="-171450">
              <a:buFont typeface="Arial,Sans-Serif"/>
              <a:buChar char="•"/>
            </a:pPr>
            <a:r>
              <a:rPr lang="en-US" b="1" dirty="0"/>
              <a:t>Expert coaching that's right for you</a:t>
            </a:r>
            <a:r>
              <a:rPr lang="en-US" dirty="0"/>
              <a:t>: Our 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Our 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activity, food intake, and blood pressure readings all in one place.</a:t>
            </a:r>
          </a:p>
          <a:p>
            <a:pPr marL="171450" indent="-171450">
              <a:buFont typeface="Arial,Sans-Serif"/>
              <a:buChar char="•"/>
            </a:pPr>
            <a:r>
              <a:rPr lang="en-US" b="1" dirty="0"/>
              <a:t>A best-in-class experience: </a:t>
            </a:r>
            <a:r>
              <a:rPr lang="en-US" dirty="0"/>
              <a:t>You’ll receive personalized Health Nudges and other insights in your Teladoc Health mobile app and online account. You can easily share your reports and data with your doctor. </a:t>
            </a:r>
            <a:endParaRPr lang="en-US" dirty="0">
              <a:ea typeface="Calibri"/>
              <a:cs typeface="Calibri"/>
            </a:endParaRPr>
          </a:p>
          <a:p>
            <a:pPr marL="628650" lvl="1" indent="-171450">
              <a:buFont typeface="Arial,Sans-Serif"/>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19</a:t>
            </a:fld>
            <a:endParaRPr lang="en-US" dirty="0"/>
          </a:p>
        </p:txBody>
      </p:sp>
    </p:spTree>
    <p:extLst>
      <p:ext uri="{BB962C8B-B14F-4D97-AF65-F5344CB8AC3E}">
        <p14:creationId xmlns:p14="http://schemas.microsoft.com/office/powerpoint/2010/main" val="10681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20</a:t>
            </a:fld>
            <a:endParaRPr lang="en-US" dirty="0"/>
          </a:p>
        </p:txBody>
      </p:sp>
    </p:spTree>
    <p:extLst>
      <p:ext uri="{BB962C8B-B14F-4D97-AF65-F5344CB8AC3E}">
        <p14:creationId xmlns:p14="http://schemas.microsoft.com/office/powerpoint/2010/main" val="4010205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Main Goal of the Slide:</a:t>
            </a:r>
          </a:p>
          <a:p>
            <a:pPr algn="l" rtl="0" fontAlgn="base"/>
            <a:r>
              <a:rPr lang="en-US" sz="1200" b="0" i="0" u="none" strike="noStrike" dirty="0">
                <a:solidFill>
                  <a:srgbClr val="000000"/>
                </a:solidFill>
                <a:effectLst/>
                <a:latin typeface="Calibri" panose="020F0502020204030204" pitchFamily="34" charset="0"/>
              </a:rPr>
              <a:t>Give a high-level overview of the prevalence, risks and costs associated with prediabetes. Select 1 or 2 of the talking points below to highlight.</a:t>
            </a: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prediabetes is high—</a:t>
            </a:r>
            <a:r>
              <a:rPr lang="en-US" sz="1200" b="1" i="0" u="none" strike="noStrike" dirty="0">
                <a:solidFill>
                  <a:srgbClr val="000000"/>
                </a:solidFill>
                <a:effectLst/>
                <a:latin typeface="Calibri" panose="020F0502020204030204" pitchFamily="34" charset="0"/>
              </a:rPr>
              <a:t>1 in 3 adults have prediabetes and only 2 in 10 are aware</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rise in prediabetes is due to growing obesity and weight loss is the first step in reducing incidence of diabetes</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A 5-7% weight loss is connected to a 58% reduction in incidences of diabetes</a:t>
            </a: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rising levels of prediabetes leads to increased costs—</a:t>
            </a:r>
            <a:r>
              <a:rPr lang="en-US" sz="1200" b="1" i="0" u="none" strike="noStrike" dirty="0">
                <a:solidFill>
                  <a:srgbClr val="000000"/>
                </a:solidFill>
                <a:effectLst/>
                <a:latin typeface="Calibri" panose="020F0502020204030204" pitchFamily="34" charset="0"/>
              </a:rPr>
              <a:t>prediabetes costs our healthcare system $44 billion annually</a:t>
            </a: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200" b="1" i="0" u="none" strike="noStrike" dirty="0">
                <a:solidFill>
                  <a:srgbClr val="000000"/>
                </a:solidFill>
                <a:effectLst/>
                <a:latin typeface="Calibri" panose="020F0502020204030204" pitchFamily="34" charset="0"/>
              </a:rPr>
              <a:t>The “So What?”</a:t>
            </a:r>
          </a:p>
          <a:p>
            <a:r>
              <a:rPr lang="en-US" dirty="0"/>
              <a:t>Many of your members are likely managing prediabetes. This is not only a costly challenge in itself but can lead to more serious conditions down the road.</a:t>
            </a:r>
          </a:p>
        </p:txBody>
      </p:sp>
      <p:sp>
        <p:nvSpPr>
          <p:cNvPr id="4" name="Slide Number Placeholder 3"/>
          <p:cNvSpPr>
            <a:spLocks noGrp="1"/>
          </p:cNvSpPr>
          <p:nvPr>
            <p:ph type="sldNum" sz="quarter" idx="5"/>
          </p:nvPr>
        </p:nvSpPr>
        <p:spPr/>
        <p:txBody>
          <a:bodyPr/>
          <a:lstStyle/>
          <a:p>
            <a:fld id="{1B9AC0ED-9B61-0A41-8FC1-54C77A1D0A9D}" type="slidenum">
              <a:rPr lang="en-US" smtClean="0"/>
              <a:t>22</a:t>
            </a:fld>
            <a:endParaRPr lang="en-US" dirty="0"/>
          </a:p>
        </p:txBody>
      </p:sp>
    </p:spTree>
    <p:extLst>
      <p:ext uri="{BB962C8B-B14F-4D97-AF65-F5344CB8AC3E}">
        <p14:creationId xmlns:p14="http://schemas.microsoft.com/office/powerpoint/2010/main" val="91565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Diabetes Prevention</a:t>
            </a:r>
            <a:r>
              <a:rPr lang="en-US" dirty="0"/>
              <a:t> program was created to help those with </a:t>
            </a:r>
            <a:r>
              <a:rPr lang="en-US" b="1" dirty="0"/>
              <a:t>prediabetes</a:t>
            </a:r>
            <a:r>
              <a:rPr lang="en-US" dirty="0"/>
              <a:t> lose weight and prevent the onset of type 2 diabetes.</a:t>
            </a:r>
            <a:endParaRPr lang="en-US" dirty="0">
              <a:ea typeface="Calibri"/>
              <a:cs typeface="Calibri"/>
            </a:endParaRPr>
          </a:p>
          <a:p>
            <a:endParaRPr lang="en-US" dirty="0"/>
          </a:p>
          <a:p>
            <a:pPr marL="171450" indent="-171450">
              <a:buFont typeface="Arial,Sans-Serif"/>
              <a:buChar char="•"/>
            </a:pPr>
            <a:r>
              <a:rPr lang="en-US" dirty="0"/>
              <a:t>The program includes a </a:t>
            </a:r>
            <a:r>
              <a:rPr lang="en-US" b="1" dirty="0"/>
              <a:t>connected weight scale.</a:t>
            </a:r>
            <a:endParaRPr lang="en-US" dirty="0">
              <a:ea typeface="Calibri"/>
              <a:cs typeface="Calibri"/>
            </a:endParaRPr>
          </a:p>
          <a:p>
            <a:pPr marL="628650" lvl="1" indent="-171450">
              <a:buFont typeface="Courier New,monospace"/>
              <a:buChar char="•"/>
            </a:pPr>
            <a:r>
              <a:rPr lang="en-US" dirty="0"/>
              <a:t>After you do your first weigh-in, a healthy weight goal will be recommended for you. You change this anytime.</a:t>
            </a:r>
            <a:endParaRPr lang="en-US" dirty="0">
              <a:ea typeface="Calibri"/>
              <a:cs typeface="Calibri"/>
            </a:endParaRPr>
          </a:p>
          <a:p>
            <a:pPr marL="628650" lvl="1" indent="-171450">
              <a:buFont typeface="Courier New,monospace"/>
              <a:buChar char="•"/>
            </a:pPr>
            <a:r>
              <a:rPr lang="en-US" dirty="0"/>
              <a:t>You can easily </a:t>
            </a:r>
            <a:r>
              <a:rPr lang="en-US" b="1" dirty="0"/>
              <a:t>share reports</a:t>
            </a:r>
            <a:r>
              <a:rPr lang="en-US" dirty="0"/>
              <a:t> and download your weight anytime from your mobile app or online account.</a:t>
            </a:r>
            <a:endParaRPr lang="en-US" dirty="0">
              <a:ea typeface="Calibri"/>
              <a:cs typeface="Calibri"/>
            </a:endParaRPr>
          </a:p>
          <a:p>
            <a:pPr marL="171450" indent="-171450">
              <a:buFont typeface="Arial,Sans-Serif"/>
              <a:buChar char="•"/>
            </a:pPr>
            <a:r>
              <a:rPr lang="en-US" dirty="0"/>
              <a:t>The </a:t>
            </a:r>
            <a:r>
              <a:rPr lang="en-US" b="1" dirty="0"/>
              <a:t>Livongo mobile app</a:t>
            </a:r>
            <a:r>
              <a:rPr lang="en-US" dirty="0"/>
              <a:t> has tools and features that directly support your personal health goals and needs.</a:t>
            </a:r>
            <a:endParaRPr lang="en-US" dirty="0">
              <a:ea typeface="Calibri"/>
              <a:cs typeface="Calibri"/>
            </a:endParaRPr>
          </a:p>
          <a:p>
            <a:pPr marL="628650" lvl="1" indent="-171450">
              <a:buFont typeface="Courier New,monospace"/>
              <a:buChar char="•"/>
            </a:pPr>
            <a:r>
              <a:rPr lang="en-US" dirty="0"/>
              <a:t>You'll get a </a:t>
            </a:r>
            <a:r>
              <a:rPr lang="en-US" b="1" dirty="0"/>
              <a:t>full CDC-approved interactive program</a:t>
            </a:r>
            <a:r>
              <a:rPr lang="en-US" dirty="0"/>
              <a:t>, with regular lessons to support your health goals. </a:t>
            </a:r>
            <a:endParaRPr lang="en-US" dirty="0">
              <a:ea typeface="Calibri"/>
              <a:cs typeface="Calibri"/>
            </a:endParaRPr>
          </a:p>
          <a:p>
            <a:pPr marL="628650" lvl="1" indent="-171450">
              <a:buFont typeface="Courier New,monospace"/>
              <a:buChar char="•"/>
            </a:pPr>
            <a:r>
              <a:rPr lang="en-US" dirty="0"/>
              <a:t>You can log your food and track steps all in one place—and the expert coaches will provide you nutrition feedback.</a:t>
            </a:r>
            <a:endParaRPr lang="en-US" dirty="0">
              <a:ea typeface="Calibri"/>
              <a:cs typeface="Calibri"/>
            </a:endParaRP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endParaRPr lang="en-US" dirty="0">
              <a:ea typeface="Calibri"/>
              <a:cs typeface="Calibri"/>
            </a:endParaRP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endParaRPr lang="en-US" dirty="0">
              <a:ea typeface="Calibri"/>
              <a:cs typeface="Calibri"/>
            </a:endParaRP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endParaRPr lang="en-US" dirty="0">
              <a:ea typeface="Calibri"/>
              <a:cs typeface="Calibri"/>
            </a:endParaRPr>
          </a:p>
          <a:p>
            <a:pPr marL="628650" lvl="1" indent="-171450">
              <a:buFont typeface="Courier New,monospace"/>
              <a:buChar char="•"/>
            </a:pPr>
            <a:r>
              <a:rPr lang="en-US" dirty="0"/>
              <a:t>They'll provide motivation and guidance to foster the right mindset for effectively losing weight and preventing the onset of type 2 diabetes.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23</a:t>
            </a:fld>
            <a:endParaRPr lang="en-US" dirty="0"/>
          </a:p>
        </p:txBody>
      </p:sp>
    </p:spTree>
    <p:extLst>
      <p:ext uri="{BB962C8B-B14F-4D97-AF65-F5344CB8AC3E}">
        <p14:creationId xmlns:p14="http://schemas.microsoft.com/office/powerpoint/2010/main" val="112978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2</a:t>
            </a:fld>
            <a:endParaRPr lang="en-US" dirty="0"/>
          </a:p>
        </p:txBody>
      </p:sp>
    </p:spTree>
    <p:extLst>
      <p:ext uri="{BB962C8B-B14F-4D97-AF65-F5344CB8AC3E}">
        <p14:creationId xmlns:p14="http://schemas.microsoft.com/office/powerpoint/2010/main" val="3496745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a:t>
            </a:r>
            <a:r>
              <a:rPr lang="en-US" b="1" dirty="0"/>
              <a:t>Livongo Diabetes Prevention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high blood pressure and </a:t>
            </a:r>
            <a:r>
              <a:rPr lang="en-US" b="1" dirty="0"/>
              <a:t>staying motivated</a:t>
            </a:r>
            <a:r>
              <a:rPr lang="en-US" dirty="0"/>
              <a:t>—they are </a:t>
            </a:r>
            <a:r>
              <a:rPr lang="en-US" b="1" dirty="0"/>
              <a:t>trained Diabetes Prevention Lifestyle Coaches.</a:t>
            </a:r>
            <a:endParaRPr lang="en-US" dirty="0"/>
          </a:p>
          <a:p>
            <a:pPr marL="171450" indent="-171450">
              <a:buFont typeface="Symbol,Sans-Serif"/>
              <a:buChar char="•"/>
              <a:defRPr/>
            </a:pPr>
            <a:r>
              <a:rPr lang="en-US" dirty="0"/>
              <a:t>They’ll give you tips and techniques for </a:t>
            </a:r>
            <a:r>
              <a:rPr lang="en-US" b="1" dirty="0"/>
              <a:t>stepping on your scale </a:t>
            </a:r>
            <a:r>
              <a:rPr lang="en-US" dirty="0"/>
              <a:t>and logging your food and steps consistently.</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86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Diabetes Prevention </a:t>
            </a:r>
            <a:r>
              <a:rPr lang="en-US" dirty="0"/>
              <a:t>program, at no additional cost.</a:t>
            </a:r>
          </a:p>
          <a:p>
            <a:endParaRPr lang="en-US" dirty="0"/>
          </a:p>
          <a:p>
            <a:pPr marL="171450" indent="-171450">
              <a:buFont typeface="Arial,Sans-Serif"/>
              <a:buChar char="•"/>
            </a:pPr>
            <a:r>
              <a:rPr lang="en-US" b="1" dirty="0"/>
              <a:t>Connected weight scale: </a:t>
            </a:r>
            <a:r>
              <a:rPr lang="en-US" dirty="0"/>
              <a:t>Our </a:t>
            </a:r>
            <a:r>
              <a:rPr lang="en-US" b="1" dirty="0"/>
              <a:t>easy-to-use scale</a:t>
            </a:r>
            <a:r>
              <a:rPr lang="en-US" dirty="0"/>
              <a:t> helps you track and measure your progress.</a:t>
            </a:r>
            <a:endParaRPr lang="en-US" dirty="0">
              <a:ea typeface="Calibri"/>
              <a:cs typeface="Calibri"/>
            </a:endParaRPr>
          </a:p>
          <a:p>
            <a:pPr marL="171450" indent="-171450">
              <a:buFont typeface="Arial,Sans-Serif"/>
              <a:buChar char="•"/>
            </a:pPr>
            <a:r>
              <a:rPr lang="en-US" b="1" dirty="0"/>
              <a:t>Expert coaching that's right for you</a:t>
            </a:r>
            <a:r>
              <a:rPr lang="en-US" dirty="0"/>
              <a:t>: 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The 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t>
            </a:r>
            <a:r>
              <a:rPr lang="en-US" b="1" dirty="0"/>
              <a:t>Diabetes Prevention lesson completion</a:t>
            </a:r>
            <a:r>
              <a:rPr lang="en-US" dirty="0"/>
              <a:t>, </a:t>
            </a:r>
            <a:r>
              <a:rPr lang="en-US" b="1" dirty="0"/>
              <a:t>activity, food intake</a:t>
            </a:r>
            <a:r>
              <a:rPr lang="en-US" dirty="0"/>
              <a:t>, and </a:t>
            </a:r>
            <a:r>
              <a:rPr lang="en-US" b="1" dirty="0"/>
              <a:t>weight</a:t>
            </a:r>
            <a:r>
              <a:rPr lang="en-US" dirty="0"/>
              <a:t> all in one place. The coaches will deliver nutrition feedback right to your mobile app and online account.</a:t>
            </a:r>
            <a:endParaRPr lang="en-US" dirty="0">
              <a:ea typeface="Calibri"/>
              <a:cs typeface="Calibri"/>
            </a:endParaRPr>
          </a:p>
          <a:p>
            <a:pPr marL="171450" indent="-171450">
              <a:buFont typeface="Arial,Sans-Serif"/>
              <a:buChar char="•"/>
            </a:pPr>
            <a:r>
              <a:rPr lang="en-US" b="1" dirty="0"/>
              <a:t>A best-in-class experience: </a:t>
            </a:r>
            <a:r>
              <a:rPr lang="en-US" dirty="0"/>
              <a:t>You’ll receive personalized Health Nudges and other insights in your [Teladoc Health] mobile app and online account. You can easily share your reports and data with your doctor. </a:t>
            </a:r>
          </a:p>
          <a:p>
            <a:pPr marL="628650" lvl="1" indent="-171450">
              <a:buFont typeface="Arial,Sans-Serif"/>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25</a:t>
            </a:fld>
            <a:endParaRPr lang="en-US" dirty="0"/>
          </a:p>
        </p:txBody>
      </p:sp>
    </p:spTree>
    <p:extLst>
      <p:ext uri="{BB962C8B-B14F-4D97-AF65-F5344CB8AC3E}">
        <p14:creationId xmlns:p14="http://schemas.microsoft.com/office/powerpoint/2010/main" val="293382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26</a:t>
            </a:fld>
            <a:endParaRPr lang="en-US" dirty="0"/>
          </a:p>
        </p:txBody>
      </p:sp>
    </p:spTree>
    <p:extLst>
      <p:ext uri="{BB962C8B-B14F-4D97-AF65-F5344CB8AC3E}">
        <p14:creationId xmlns:p14="http://schemas.microsoft.com/office/powerpoint/2010/main" val="115755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Pick out a few statistics to share</a:t>
            </a:r>
          </a:p>
          <a:p>
            <a:pPr algn="l" rtl="0" fontAlgn="base"/>
            <a:endParaRPr lang="en-US" sz="1200" b="1"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overweight/obesity is high</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42% of adults</a:t>
            </a:r>
            <a:r>
              <a:rPr lang="en-US" sz="1200" b="0" i="0" u="none" strike="noStrike" dirty="0">
                <a:solidFill>
                  <a:srgbClr val="000000"/>
                </a:solidFill>
                <a:effectLst/>
                <a:latin typeface="Calibri" panose="020F0502020204030204" pitchFamily="34" charset="0"/>
              </a:rPr>
              <a:t> in the U.S. have obesity with 10% having severe obesity</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you broaden it out to include people who are overweight—2 in 3 adults are overweight or have obesity (a BMI &gt; 25)</a:t>
            </a:r>
          </a:p>
          <a:p>
            <a:pPr marL="171450" lvl="0"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Annual spending on obesity and obesity-related is care is costly</a:t>
            </a:r>
            <a:r>
              <a:rPr lang="en-US" sz="1200" b="0" i="0" u="none" strike="noStrike" dirty="0">
                <a:solidFill>
                  <a:srgbClr val="000000"/>
                </a:solidFill>
                <a:effectLst/>
                <a:latin typeface="Calibri" panose="020F0502020204030204" pitchFamily="34" charset="0"/>
              </a:rPr>
              <a:t>—largely because of the link to other serious chronic conditions</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Weight is attributable to 57% of diabetes diagnoses; 70% of MSK issues and 41% of respiratory conditions, including sleep apnea</a:t>
            </a: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And what we’re continuing to learn is that </a:t>
            </a:r>
            <a:r>
              <a:rPr lang="en-US" sz="1200" b="1" i="0" u="none" strike="noStrike" dirty="0">
                <a:solidFill>
                  <a:srgbClr val="000000"/>
                </a:solidFill>
                <a:effectLst/>
                <a:latin typeface="Calibri" panose="020F0502020204030204" pitchFamily="34" charset="0"/>
              </a:rPr>
              <a:t>obesity is a complex disease</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It is something people have for their life and there’s no silver bullet when it comes to treating it</a:t>
            </a: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28</a:t>
            </a:fld>
            <a:endParaRPr lang="en-US" dirty="0"/>
          </a:p>
        </p:txBody>
      </p:sp>
    </p:spTree>
    <p:extLst>
      <p:ext uri="{BB962C8B-B14F-4D97-AF65-F5344CB8AC3E}">
        <p14:creationId xmlns:p14="http://schemas.microsoft.com/office/powerpoint/2010/main" val="595485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Weight Management </a:t>
            </a:r>
            <a:r>
              <a:rPr lang="en-US" dirty="0"/>
              <a:t>program was designed to help members lose (and maintain a healthy) weight. </a:t>
            </a:r>
            <a:endParaRPr lang="en-US" dirty="0">
              <a:ea typeface="Calibri"/>
              <a:cs typeface="Calibri"/>
            </a:endParaRPr>
          </a:p>
          <a:p>
            <a:endParaRPr lang="en-US" dirty="0"/>
          </a:p>
          <a:p>
            <a:pPr marL="171450" indent="-171450">
              <a:buFont typeface="Arial,Sans-Serif"/>
              <a:buChar char="•"/>
            </a:pPr>
            <a:r>
              <a:rPr lang="en-US" dirty="0"/>
              <a:t>The program includes a </a:t>
            </a:r>
            <a:r>
              <a:rPr lang="en-US" b="1" dirty="0"/>
              <a:t>connected weight scale.</a:t>
            </a:r>
            <a:endParaRPr lang="en-US" dirty="0"/>
          </a:p>
          <a:p>
            <a:pPr marL="628650" lvl="1" indent="-171450">
              <a:buFont typeface="Courier New,monospace"/>
              <a:buChar char="•"/>
            </a:pPr>
            <a:r>
              <a:rPr lang="en-US" dirty="0"/>
              <a:t>After you do your first weigh-in, a healthy weight goal will be recommended for you. You change this anytime.</a:t>
            </a:r>
          </a:p>
          <a:p>
            <a:pPr marL="628650" lvl="1" indent="-171450">
              <a:buFont typeface="Courier New,monospace"/>
              <a:buChar char="•"/>
            </a:pPr>
            <a:r>
              <a:rPr lang="en-US" dirty="0"/>
              <a:t>You can easily </a:t>
            </a:r>
            <a:r>
              <a:rPr lang="en-US" b="1" dirty="0"/>
              <a:t>share reports</a:t>
            </a:r>
            <a:r>
              <a:rPr lang="en-US" dirty="0"/>
              <a:t> and download your weight anytime from your mobile app or online account.</a:t>
            </a:r>
          </a:p>
          <a:p>
            <a:pPr marL="171450" indent="-171450">
              <a:buFont typeface="Arial,Sans-Serif"/>
              <a:buChar char="•"/>
            </a:pPr>
            <a:r>
              <a:rPr lang="en-US" dirty="0"/>
              <a:t>The </a:t>
            </a:r>
            <a:r>
              <a:rPr lang="en-US" b="1" dirty="0"/>
              <a:t>Livongo mobile app</a:t>
            </a:r>
            <a:r>
              <a:rPr lang="en-US" dirty="0"/>
              <a:t> has tools and features that directly support your personal health goals and needs.</a:t>
            </a:r>
          </a:p>
          <a:p>
            <a:pPr marL="628650" lvl="1" indent="-171450">
              <a:buFont typeface="Courier New,monospace"/>
              <a:buChar char="•"/>
            </a:pPr>
            <a:r>
              <a:rPr lang="en-US" dirty="0"/>
              <a:t>You'll get a </a:t>
            </a:r>
            <a:r>
              <a:rPr lang="en-US" b="1" dirty="0"/>
              <a:t>full guided program</a:t>
            </a:r>
            <a:r>
              <a:rPr lang="en-US" dirty="0"/>
              <a:t>, with regular lessons using the best in behavior science techniques to support your health goals.</a:t>
            </a:r>
          </a:p>
          <a:p>
            <a:pPr marL="628650" lvl="1" indent="-171450">
              <a:buFont typeface="Courier New,monospace"/>
              <a:buChar char="•"/>
            </a:pPr>
            <a:r>
              <a:rPr lang="en-US" dirty="0"/>
              <a:t>You can log your food and track steps all in one place—and the expert coaches will provide you nutrition feedback.</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p>
          <a:p>
            <a:pPr marL="628650" lvl="1" indent="-171450">
              <a:buFont typeface="Courier New,monospace"/>
              <a:buChar char="•"/>
            </a:pPr>
            <a:r>
              <a:rPr lang="en-US" dirty="0"/>
              <a:t>They'll provide motivation and guidance to foster the right mindset for effectively losing weight and living a healthier life.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29</a:t>
            </a:fld>
            <a:endParaRPr lang="en-US" dirty="0"/>
          </a:p>
        </p:txBody>
      </p:sp>
    </p:spTree>
    <p:extLst>
      <p:ext uri="{BB962C8B-B14F-4D97-AF65-F5344CB8AC3E}">
        <p14:creationId xmlns:p14="http://schemas.microsoft.com/office/powerpoint/2010/main" val="495365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Livongo </a:t>
            </a:r>
            <a:r>
              <a:rPr lang="en-US" b="1" dirty="0"/>
              <a:t>Weight Management program expert coaches </a:t>
            </a:r>
            <a:r>
              <a:rPr lang="en-US" dirty="0"/>
              <a:t>are here to help you. </a:t>
            </a:r>
            <a:endParaRPr lang="en-US" dirty="0">
              <a:ea typeface="Calibri"/>
              <a:cs typeface="Calibri"/>
            </a:endParaRPr>
          </a:p>
          <a:p>
            <a:endParaRPr lang="en-US" dirty="0"/>
          </a:p>
          <a:p>
            <a:pPr marL="171450" indent="-171450">
              <a:buFont typeface="Symbol,Sans-Serif"/>
              <a:buChar char="•"/>
            </a:pPr>
            <a:r>
              <a:rPr lang="en-US" dirty="0"/>
              <a:t>Coaches know what works the best when it comes to losing and managing weight and </a:t>
            </a:r>
            <a:r>
              <a:rPr lang="en-US" b="1" dirty="0"/>
              <a:t>staying motivated</a:t>
            </a:r>
            <a:r>
              <a:rPr lang="en-US" dirty="0"/>
              <a:t>.</a:t>
            </a:r>
            <a:endParaRPr lang="en-US" dirty="0">
              <a:ea typeface="Calibri"/>
              <a:cs typeface="Calibri"/>
            </a:endParaRPr>
          </a:p>
          <a:p>
            <a:pPr marL="171450" indent="-171450">
              <a:buFont typeface="Symbol,Sans-Serif"/>
              <a:buChar char="•"/>
            </a:pPr>
            <a:r>
              <a:rPr lang="en-US" dirty="0"/>
              <a:t>They’ll give you tips and techniques for </a:t>
            </a:r>
            <a:r>
              <a:rPr lang="en-US" b="1" dirty="0"/>
              <a:t>stepping on your scale </a:t>
            </a:r>
            <a:r>
              <a:rPr lang="en-US" dirty="0"/>
              <a:t>and logging your food and steps consistently.</a:t>
            </a:r>
          </a:p>
          <a:p>
            <a:pPr marL="171450" indent="-171450">
              <a:buFont typeface="Symbol,Sans-Serif"/>
              <a:buChar cha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212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Weight Management </a:t>
            </a:r>
            <a:r>
              <a:rPr lang="en-US" dirty="0"/>
              <a:t>program, at no additional cost.</a:t>
            </a:r>
          </a:p>
          <a:p>
            <a:endParaRPr lang="en-US" dirty="0"/>
          </a:p>
          <a:p>
            <a:pPr marL="171450" indent="-171450">
              <a:buFont typeface="Arial,Sans-Serif"/>
              <a:buChar char="•"/>
            </a:pPr>
            <a:r>
              <a:rPr lang="en-US" b="1" dirty="0"/>
              <a:t>Connected weight scale: </a:t>
            </a:r>
            <a:r>
              <a:rPr lang="en-US" dirty="0"/>
              <a:t>The </a:t>
            </a:r>
            <a:r>
              <a:rPr lang="en-US" b="1" dirty="0"/>
              <a:t>easy-to-use scale</a:t>
            </a:r>
            <a:r>
              <a:rPr lang="en-US" dirty="0"/>
              <a:t> helps you track and measure your progress.</a:t>
            </a:r>
          </a:p>
          <a:p>
            <a:pPr marL="171450" indent="-171450">
              <a:buFont typeface="Arial,Sans-Serif"/>
              <a:buChar char="•"/>
            </a:pPr>
            <a:r>
              <a:rPr lang="en-US" b="1" dirty="0"/>
              <a:t>Expert coaching that's right for you</a:t>
            </a:r>
            <a:r>
              <a:rPr lang="en-US" dirty="0"/>
              <a:t>: [Teladoc Health] 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t>
            </a:r>
            <a:r>
              <a:rPr lang="en-US" b="1" dirty="0"/>
              <a:t>Weight Management lesson completion</a:t>
            </a:r>
            <a:r>
              <a:rPr lang="en-US" dirty="0"/>
              <a:t>, </a:t>
            </a:r>
            <a:r>
              <a:rPr lang="en-US" b="1" dirty="0"/>
              <a:t>activity, food intake</a:t>
            </a:r>
            <a:r>
              <a:rPr lang="en-US" dirty="0"/>
              <a:t>, and </a:t>
            </a:r>
            <a:r>
              <a:rPr lang="en-US" b="1" dirty="0"/>
              <a:t>weight</a:t>
            </a:r>
            <a:r>
              <a:rPr lang="en-US" dirty="0"/>
              <a:t> all in one place. The coaches will deliver nutrition feedback right to your mobile app and online account.</a:t>
            </a:r>
          </a:p>
          <a:p>
            <a:pPr marL="171450" indent="-171450">
              <a:buFont typeface="Arial,Sans-Serif"/>
              <a:buChar char="•"/>
            </a:pPr>
            <a:r>
              <a:rPr lang="en-US" b="1" dirty="0"/>
              <a:t>A best-in-class experience: </a:t>
            </a:r>
            <a:r>
              <a:rPr lang="en-US" dirty="0"/>
              <a:t>You’ll receive personalized Health Nudges and other insights in your Teladoc Health mobile app and online account. You can easily share your reports and data with your doctor. </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31</a:t>
            </a:fld>
            <a:endParaRPr lang="en-US" dirty="0"/>
          </a:p>
        </p:txBody>
      </p:sp>
    </p:spTree>
    <p:extLst>
      <p:ext uri="{BB962C8B-B14F-4D97-AF65-F5344CB8AC3E}">
        <p14:creationId xmlns:p14="http://schemas.microsoft.com/office/powerpoint/2010/main" val="189941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32</a:t>
            </a:fld>
            <a:endParaRPr lang="en-US" dirty="0"/>
          </a:p>
        </p:txBody>
      </p:sp>
    </p:spTree>
    <p:extLst>
      <p:ext uri="{BB962C8B-B14F-4D97-AF65-F5344CB8AC3E}">
        <p14:creationId xmlns:p14="http://schemas.microsoft.com/office/powerpoint/2010/main" val="3990047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b="1" dirty="0">
                <a:latin typeface="+mn-lt"/>
              </a:rPr>
              <a:t>Talking Points:</a:t>
            </a:r>
          </a:p>
          <a:p>
            <a:pPr marL="171450" indent="-171450">
              <a:spcBef>
                <a:spcPts val="1200"/>
              </a:spcBef>
              <a:buFont typeface="Arial" panose="020B0604020202020204" pitchFamily="34" charset="0"/>
              <a:buChar char="•"/>
            </a:pPr>
            <a:r>
              <a:rPr lang="en-US" sz="1200" b="0" dirty="0">
                <a:latin typeface="+mn-lt"/>
              </a:rPr>
              <a:t>Better health isn’t about one singular metric—A1c, BMI, blood pressure, etc. It’s multi-faceted.</a:t>
            </a:r>
          </a:p>
          <a:p>
            <a:pPr marL="171450" indent="-171450">
              <a:spcBef>
                <a:spcPts val="1200"/>
              </a:spcBef>
              <a:buFont typeface="Arial" panose="020B0604020202020204" pitchFamily="34" charset="0"/>
              <a:buChar char="•"/>
            </a:pPr>
            <a:r>
              <a:rPr lang="en-US" sz="1200" b="0" dirty="0">
                <a:latin typeface="+mn-lt"/>
              </a:rPr>
              <a:t>Chronic conditions are connected, so being empowered to live a healthier life requires a broader perspective. </a:t>
            </a:r>
            <a:r>
              <a:rPr lang="en-US" sz="1200" b="1" dirty="0">
                <a:latin typeface="+mn-lt"/>
              </a:rPr>
              <a:t>Select a couple of stats to mention.</a:t>
            </a:r>
          </a:p>
          <a:p>
            <a:pPr marL="171450" indent="-171450">
              <a:spcBef>
                <a:spcPts val="1200"/>
              </a:spcBef>
              <a:buFont typeface="Arial" panose="020B0604020202020204" pitchFamily="34" charset="0"/>
              <a:buChar char="•"/>
            </a:pPr>
            <a:endParaRPr lang="en-US" sz="1200" b="1" dirty="0">
              <a:latin typeface="+mn-lt"/>
            </a:endParaRP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dirty="0">
                <a:latin typeface="+mn-lt"/>
              </a:rPr>
              <a:t>Obesity is connected to higher risks of anxiety, eating disorders and other mental health conditions</a:t>
            </a:r>
            <a:r>
              <a:rPr lang="en-US" sz="1200" b="0" dirty="0">
                <a:latin typeface="+mn-lt"/>
              </a:rPr>
              <a:t> (Centers for Disease Control and Prevention. </a:t>
            </a:r>
            <a:r>
              <a:rPr lang="en-US" sz="1200" b="0" i="1" dirty="0">
                <a:latin typeface="+mn-lt"/>
              </a:rPr>
              <a:t>Health effects on overweight and obesity. https://www.cdc.gov/healthyweight/effects/index.html</a:t>
            </a:r>
            <a:r>
              <a:rPr lang="en-US" sz="1200" b="0" dirty="0">
                <a:latin typeface="+mn-lt"/>
              </a:rPr>
              <a:t>)</a:t>
            </a:r>
          </a:p>
          <a:p>
            <a:pPr marL="628650" lvl="1" indent="-171450">
              <a:spcBef>
                <a:spcPts val="1200"/>
              </a:spcBef>
              <a:buFont typeface="Arial" panose="020B0604020202020204" pitchFamily="34" charset="0"/>
              <a:buChar char="•"/>
            </a:pPr>
            <a:r>
              <a:rPr lang="en-US" sz="1200" b="1" dirty="0">
                <a:latin typeface="+mn-lt"/>
              </a:rPr>
              <a:t>70% of people with prediabetes</a:t>
            </a:r>
            <a:r>
              <a:rPr lang="en-US" sz="1200" b="0" dirty="0">
                <a:latin typeface="+mn-lt"/>
              </a:rPr>
              <a:t> will be diagnosed with diabetes without intervention (</a:t>
            </a:r>
            <a:r>
              <a:rPr lang="en-US" b="0" i="0" dirty="0">
                <a:solidFill>
                  <a:srgbClr val="222222"/>
                </a:solidFill>
                <a:effectLst/>
                <a:latin typeface="Arial" panose="020B0604020202020204" pitchFamily="34" charset="0"/>
              </a:rPr>
              <a:t>Tabák, A. G., Herder, C., Rathmann, W., Brunner, E. J., &amp; Kivimäki, M. (2012). Prediabetes: a high-risk state for diabetes development. </a:t>
            </a:r>
            <a:r>
              <a:rPr lang="en-US" b="0" i="1" dirty="0">
                <a:solidFill>
                  <a:srgbClr val="222222"/>
                </a:solidFill>
                <a:effectLst/>
                <a:latin typeface="Arial" panose="020B0604020202020204" pitchFamily="34" charset="0"/>
              </a:rPr>
              <a:t>The Lancet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379</a:t>
            </a:r>
            <a:r>
              <a:rPr lang="en-US" b="0" i="0" dirty="0">
                <a:solidFill>
                  <a:srgbClr val="222222"/>
                </a:solidFill>
                <a:effectLst/>
                <a:latin typeface="Arial" panose="020B0604020202020204" pitchFamily="34" charset="0"/>
              </a:rPr>
              <a:t>(9833), 2279-2290.)</a:t>
            </a:r>
            <a:endParaRPr lang="en-US" sz="1200" b="0" dirty="0">
              <a:latin typeface="+mn-lt"/>
            </a:endParaRPr>
          </a:p>
          <a:p>
            <a:pPr marL="628650" lvl="1" indent="-171450">
              <a:spcBef>
                <a:spcPts val="1200"/>
              </a:spcBef>
              <a:buFont typeface="Arial" panose="020B0604020202020204" pitchFamily="34" charset="0"/>
              <a:buChar char="•"/>
            </a:pPr>
            <a:r>
              <a:rPr lang="en-US" sz="1200" b="1" dirty="0">
                <a:latin typeface="+mn-lt"/>
              </a:rPr>
              <a:t>85% of people with type 2 diabetes</a:t>
            </a:r>
            <a:r>
              <a:rPr lang="en-US" sz="1200" b="0" dirty="0">
                <a:latin typeface="+mn-lt"/>
              </a:rPr>
              <a:t> are overweight or have obesity (Centers for Disease Control and Prevention. </a:t>
            </a:r>
            <a:r>
              <a:rPr lang="en-US" sz="1200" b="0" i="1" dirty="0">
                <a:latin typeface="+mn-lt"/>
              </a:rPr>
              <a:t>Help Prevent Diabetes, Treat Obesity. </a:t>
            </a:r>
            <a:r>
              <a:rPr lang="en-US" sz="1200" b="0" i="0" dirty="0">
                <a:latin typeface="+mn-lt"/>
              </a:rPr>
              <a:t>https://diabetes.org/obesity</a:t>
            </a:r>
            <a:r>
              <a:rPr lang="en-US" sz="1200" b="0" i="1" dirty="0">
                <a:latin typeface="+mn-lt"/>
              </a:rPr>
              <a:t>)</a:t>
            </a:r>
            <a:endParaRPr lang="en-US" sz="1200" b="0" dirty="0">
              <a:latin typeface="+mn-lt"/>
            </a:endParaRPr>
          </a:p>
          <a:p>
            <a:pPr marL="628650" lvl="1" indent="-171450">
              <a:spcBef>
                <a:spcPts val="1200"/>
              </a:spcBef>
              <a:buFont typeface="Arial" panose="020B0604020202020204" pitchFamily="34" charset="0"/>
              <a:buChar char="•"/>
            </a:pPr>
            <a:r>
              <a:rPr lang="en-US" sz="1200" b="0" dirty="0">
                <a:latin typeface="+mn-lt"/>
              </a:rPr>
              <a:t>People with </a:t>
            </a:r>
            <a:r>
              <a:rPr lang="en-US" sz="1200" b="1" dirty="0">
                <a:latin typeface="+mn-lt"/>
              </a:rPr>
              <a:t>diabetes are twice as likely to have heart disease or a stroke</a:t>
            </a:r>
            <a:r>
              <a:rPr lang="en-US" sz="1200" b="0" dirty="0">
                <a:latin typeface="+mn-lt"/>
              </a:rPr>
              <a:t> than someone who doesn’t have diabetes (Centers for Disease Control and Prevention. </a:t>
            </a:r>
            <a:r>
              <a:rPr lang="en-US" sz="1200" b="0" i="1" dirty="0">
                <a:latin typeface="+mn-lt"/>
              </a:rPr>
              <a:t>Diabetes and Your Heart</a:t>
            </a:r>
            <a:r>
              <a:rPr lang="en-US" sz="1200" b="0" i="0" dirty="0">
                <a:latin typeface="+mn-lt"/>
              </a:rPr>
              <a:t>. https://www.cdc.gov/diabetes/library/features/diabetes-and-heart.html</a:t>
            </a:r>
            <a:r>
              <a:rPr lang="en-US" sz="1200" b="1" i="0" dirty="0">
                <a:latin typeface="+mn-lt"/>
              </a:rPr>
              <a:t>)</a:t>
            </a:r>
            <a:endParaRPr lang="en-US" sz="1200" b="0" dirty="0">
              <a:latin typeface="+mn-lt"/>
            </a:endParaRPr>
          </a:p>
          <a:p>
            <a:pPr marL="628650" lvl="1" indent="-171450">
              <a:spcBef>
                <a:spcPts val="1200"/>
              </a:spcBef>
              <a:buFont typeface="Arial" panose="020B0604020202020204" pitchFamily="34" charset="0"/>
              <a:buChar char="•"/>
            </a:pPr>
            <a:r>
              <a:rPr lang="en-US" sz="1200" b="1" dirty="0">
                <a:latin typeface="+mn-lt"/>
              </a:rPr>
              <a:t>25% of people with type 2 diabetes have depression</a:t>
            </a:r>
            <a:r>
              <a:rPr lang="en-US" sz="1200" b="0" dirty="0">
                <a:latin typeface="+mn-lt"/>
              </a:rPr>
              <a:t> (</a:t>
            </a:r>
            <a:r>
              <a:rPr lang="en-US" b="0" i="0" dirty="0">
                <a:solidFill>
                  <a:srgbClr val="212121"/>
                </a:solidFill>
                <a:effectLst/>
                <a:latin typeface="BlinkMacSystemFont"/>
              </a:rPr>
              <a:t>Anderson, R. J., Freedland, K. E., Clouse, R. E., &amp; Lustman, P. J. (2001). The prevalence of comorbid depression in adults with diabetes: a meta-analysis. </a:t>
            </a:r>
            <a:r>
              <a:rPr lang="en-US" b="0" i="1" dirty="0">
                <a:solidFill>
                  <a:srgbClr val="212121"/>
                </a:solidFill>
                <a:effectLst/>
                <a:latin typeface="BlinkMacSystemFont"/>
              </a:rPr>
              <a:t>Diabetes care</a:t>
            </a:r>
            <a:r>
              <a:rPr lang="en-US" b="0" i="0" dirty="0">
                <a:solidFill>
                  <a:srgbClr val="212121"/>
                </a:solidFill>
                <a:effectLst/>
                <a:latin typeface="BlinkMacSystemFont"/>
              </a:rPr>
              <a:t>, </a:t>
            </a:r>
            <a:r>
              <a:rPr lang="en-US" b="0" i="1" dirty="0">
                <a:solidFill>
                  <a:srgbClr val="212121"/>
                </a:solidFill>
                <a:effectLst/>
                <a:latin typeface="BlinkMacSystemFont"/>
              </a:rPr>
              <a:t>24</a:t>
            </a:r>
            <a:r>
              <a:rPr lang="en-US" b="0" i="0" dirty="0">
                <a:solidFill>
                  <a:srgbClr val="212121"/>
                </a:solidFill>
                <a:effectLst/>
                <a:latin typeface="BlinkMacSystemFont"/>
              </a:rPr>
              <a:t>(6), 1069–1078. https://doi.org/10.2337/diacare.24.6.1069)</a:t>
            </a:r>
            <a:endParaRPr lang="en-US" sz="1200" b="0" dirty="0">
              <a:latin typeface="+mn-lt"/>
            </a:endParaRPr>
          </a:p>
          <a:p>
            <a:pPr>
              <a:spcBef>
                <a:spcPts val="1200"/>
              </a:spcBef>
            </a:pPr>
            <a:endParaRPr lang="en-US" sz="1200" b="1" dirty="0">
              <a:latin typeface="+mn-lt"/>
            </a:endParaRPr>
          </a:p>
          <a:p>
            <a:pPr>
              <a:spcBef>
                <a:spcPts val="1200"/>
              </a:spcBef>
            </a:pPr>
            <a:endParaRPr lang="en-US" sz="1200" dirty="0">
              <a:latin typeface="+mn-lt"/>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34</a:t>
            </a:fld>
            <a:endParaRPr lang="en-US" dirty="0"/>
          </a:p>
        </p:txBody>
      </p:sp>
    </p:spTree>
    <p:extLst>
      <p:ext uri="{BB962C8B-B14F-4D97-AF65-F5344CB8AC3E}">
        <p14:creationId xmlns:p14="http://schemas.microsoft.com/office/powerpoint/2010/main" val="2557688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Share 1 or 2 statistics from the slide</a:t>
            </a:r>
            <a:endParaRPr lang="en-US" sz="1200" b="0" i="0" u="none" strike="noStrike" dirty="0">
              <a:solidFill>
                <a:srgbClr val="000000"/>
              </a:solidFill>
              <a:effectLst/>
              <a:latin typeface="Calibri" panose="020F0502020204030204" pitchFamily="34" charset="0"/>
            </a:endParaRPr>
          </a:p>
          <a:p>
            <a:pPr algn="l" rtl="0" fontAlgn="base"/>
            <a:endParaRPr lang="en-US" sz="1200"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We believe that when it comes to managing diabetes, there’s a better way forward</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Whether you’re someone who lives with one or more conditions or whether you’re responsible for the health and costs of a population, you know there are real challenges:</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1 in 10 have diabetes </a:t>
            </a:r>
            <a:r>
              <a:rPr lang="en-US" sz="1200" b="0" i="0" u="none" strike="noStrike" dirty="0">
                <a:solidFill>
                  <a:srgbClr val="000000"/>
                </a:solidFill>
                <a:effectLst/>
                <a:latin typeface="Calibri" panose="020F0502020204030204" pitchFamily="34" charset="0"/>
              </a:rPr>
              <a:t>and many don’t even know</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It’s especially concerning when it’s undiagnosed because diabetes can lead to more serious complications </a:t>
            </a:r>
            <a:r>
              <a:rPr lang="en-US" sz="1200" b="1" i="0" u="none" strike="noStrike" dirty="0">
                <a:solidFill>
                  <a:srgbClr val="000000"/>
                </a:solidFill>
                <a:effectLst/>
                <a:latin typeface="Calibri" panose="020F0502020204030204" pitchFamily="34" charset="0"/>
              </a:rPr>
              <a:t>(stroke, blindness, kidney disease and amputation)</a:t>
            </a:r>
            <a:r>
              <a:rPr lang="en-US" sz="1200" b="0" i="0" u="none" strike="noStrike" dirty="0">
                <a:solidFill>
                  <a:srgbClr val="000000"/>
                </a:solidFill>
                <a:effectLst/>
                <a:latin typeface="Calibri" panose="020F0502020204030204" pitchFamily="34" charset="0"/>
              </a:rPr>
              <a:t>, so the need to act is now</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Combined, it leads to bloating annual costs of diagnosed diabetes--</a:t>
            </a:r>
            <a:r>
              <a:rPr lang="en-US" sz="1200" b="1" i="0" u="none" strike="noStrike" dirty="0">
                <a:solidFill>
                  <a:srgbClr val="000000"/>
                </a:solidFill>
                <a:effectLst/>
                <a:latin typeface="Calibri" panose="020F0502020204030204" pitchFamily="34" charset="0"/>
              </a:rPr>
              <a:t>$327 billion</a:t>
            </a:r>
          </a:p>
          <a:p>
            <a:pPr lvl="0" algn="l" defTabSz="914400">
              <a:lnSpc>
                <a:spcPct val="100000"/>
              </a:lnSpc>
              <a:spcBef>
                <a:spcPts val="0"/>
              </a:spcBef>
              <a:spcAft>
                <a:spcPts val="0"/>
              </a:spcAft>
              <a:buNone/>
              <a:tabLst/>
              <a:defRPr/>
            </a:pPr>
            <a:endParaRPr lang="en-US" dirty="0">
              <a:cs typeface="Calibri"/>
            </a:endParaRPr>
          </a:p>
          <a:p>
            <a:pPr lvl="0" algn="l" defTabSz="914400">
              <a:lnSpc>
                <a:spcPct val="100000"/>
              </a:lnSpc>
              <a:spcBef>
                <a:spcPts val="0"/>
              </a:spcBef>
              <a:spcAft>
                <a:spcPts val="0"/>
              </a:spcAft>
              <a:buNone/>
              <a:tabLst/>
              <a:defRPr/>
            </a:pPr>
            <a:r>
              <a:rPr lang="en-US" dirty="0">
                <a:cs typeface="Calibri"/>
              </a:rPr>
              <a:t>We share this with you because we offer a Diabetes Management program to help those who have been diagnosed.</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36</a:t>
            </a:fld>
            <a:endParaRPr lang="en-US" dirty="0"/>
          </a:p>
        </p:txBody>
      </p:sp>
    </p:spTree>
    <p:extLst>
      <p:ext uri="{BB962C8B-B14F-4D97-AF65-F5344CB8AC3E}">
        <p14:creationId xmlns:p14="http://schemas.microsoft.com/office/powerpoint/2010/main" val="208035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b="1" dirty="0">
                <a:latin typeface="+mn-lt"/>
              </a:rPr>
              <a:t>Talking Points:</a:t>
            </a:r>
          </a:p>
          <a:p>
            <a:pPr marL="171450" indent="-171450">
              <a:spcBef>
                <a:spcPts val="1200"/>
              </a:spcBef>
              <a:buFont typeface="Arial" panose="020B0604020202020204" pitchFamily="34" charset="0"/>
              <a:buChar char="•"/>
            </a:pPr>
            <a:r>
              <a:rPr lang="en-US" sz="1200" b="0" dirty="0">
                <a:latin typeface="+mn-lt"/>
              </a:rPr>
              <a:t>Better health isn’t about one singular metric—A1c, BMI, blood pressure, etc. It’s multi-faceted.</a:t>
            </a:r>
          </a:p>
          <a:p>
            <a:pPr marL="171450" indent="-171450">
              <a:spcBef>
                <a:spcPts val="1200"/>
              </a:spcBef>
              <a:buFont typeface="Arial" panose="020B0604020202020204" pitchFamily="34" charset="0"/>
              <a:buChar char="•"/>
            </a:pPr>
            <a:r>
              <a:rPr lang="en-US" sz="1200" b="0" dirty="0">
                <a:latin typeface="+mn-lt"/>
              </a:rPr>
              <a:t>Chronic conditions are connected, so being empowered to live a healthier life requires a broader perspective. </a:t>
            </a:r>
            <a:r>
              <a:rPr lang="en-US" sz="1200" b="1" dirty="0">
                <a:latin typeface="+mn-lt"/>
              </a:rPr>
              <a:t>Select a couple of stats to mention.</a:t>
            </a:r>
          </a:p>
          <a:p>
            <a:pPr marL="171450" indent="-171450">
              <a:spcBef>
                <a:spcPts val="1200"/>
              </a:spcBef>
              <a:buFont typeface="Arial" panose="020B0604020202020204" pitchFamily="34" charset="0"/>
              <a:buChar char="•"/>
            </a:pPr>
            <a:endParaRPr lang="en-US" sz="1200" b="1" dirty="0">
              <a:latin typeface="+mn-lt"/>
            </a:endParaRP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dirty="0">
                <a:latin typeface="+mn-lt"/>
              </a:rPr>
              <a:t>Obesity is connected to higher risks of anxiety, eating disorders and other mental health conditions</a:t>
            </a:r>
            <a:r>
              <a:rPr lang="en-US" sz="1200" b="0" dirty="0">
                <a:latin typeface="+mn-lt"/>
              </a:rPr>
              <a:t> (Centers for Disease Control and Prevention. </a:t>
            </a:r>
            <a:r>
              <a:rPr lang="en-US" sz="1200" b="0" i="1" dirty="0">
                <a:latin typeface="+mn-lt"/>
              </a:rPr>
              <a:t>Health effects on overweight and obesity. https://www.cdc.gov/healthyweight/effects/index.html</a:t>
            </a:r>
            <a:r>
              <a:rPr lang="en-US" sz="1200" b="0" dirty="0">
                <a:latin typeface="+mn-lt"/>
              </a:rPr>
              <a:t>)</a:t>
            </a:r>
          </a:p>
          <a:p>
            <a:pPr marL="628650" lvl="1" indent="-171450">
              <a:spcBef>
                <a:spcPts val="1200"/>
              </a:spcBef>
              <a:buFont typeface="Arial" panose="020B0604020202020204" pitchFamily="34" charset="0"/>
              <a:buChar char="•"/>
            </a:pPr>
            <a:r>
              <a:rPr lang="en-US" sz="1200" b="1" dirty="0">
                <a:latin typeface="+mn-lt"/>
              </a:rPr>
              <a:t>70% of people with prediabetes</a:t>
            </a:r>
            <a:r>
              <a:rPr lang="en-US" sz="1200" b="0" dirty="0">
                <a:latin typeface="+mn-lt"/>
              </a:rPr>
              <a:t> will be diagnosed with diabetes without intervention (</a:t>
            </a:r>
            <a:r>
              <a:rPr lang="en-US" b="0" i="0" dirty="0">
                <a:solidFill>
                  <a:srgbClr val="222222"/>
                </a:solidFill>
                <a:effectLst/>
                <a:latin typeface="Arial" panose="020B0604020202020204" pitchFamily="34" charset="0"/>
              </a:rPr>
              <a:t>Tabák, A. G., Herder, C., Rathmann, W., Brunner, E. J., &amp; Kivimäki, M. (2012). Prediabetes: a high-risk state for diabetes development. </a:t>
            </a:r>
            <a:r>
              <a:rPr lang="en-US" b="0" i="1" dirty="0">
                <a:solidFill>
                  <a:srgbClr val="222222"/>
                </a:solidFill>
                <a:effectLst/>
                <a:latin typeface="Arial" panose="020B0604020202020204" pitchFamily="34" charset="0"/>
              </a:rPr>
              <a:t>The Lancet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379</a:t>
            </a:r>
            <a:r>
              <a:rPr lang="en-US" b="0" i="0" dirty="0">
                <a:solidFill>
                  <a:srgbClr val="222222"/>
                </a:solidFill>
                <a:effectLst/>
                <a:latin typeface="Arial" panose="020B0604020202020204" pitchFamily="34" charset="0"/>
              </a:rPr>
              <a:t>(9833), 2279-2290.)</a:t>
            </a:r>
            <a:endParaRPr lang="en-US" sz="1200" b="0" dirty="0">
              <a:latin typeface="+mn-lt"/>
            </a:endParaRPr>
          </a:p>
          <a:p>
            <a:pPr marL="628650" lvl="1" indent="-171450">
              <a:spcBef>
                <a:spcPts val="1200"/>
              </a:spcBef>
              <a:buFont typeface="Arial" panose="020B0604020202020204" pitchFamily="34" charset="0"/>
              <a:buChar char="•"/>
            </a:pPr>
            <a:r>
              <a:rPr lang="en-US" sz="1200" b="1" dirty="0">
                <a:latin typeface="+mn-lt"/>
              </a:rPr>
              <a:t>85% of people with type 2 diabetes</a:t>
            </a:r>
            <a:r>
              <a:rPr lang="en-US" sz="1200" b="0" dirty="0">
                <a:latin typeface="+mn-lt"/>
              </a:rPr>
              <a:t> are overweight or have obesity (Centers for Disease Control and Prevention. </a:t>
            </a:r>
            <a:r>
              <a:rPr lang="en-US" sz="1200" b="0" i="1" dirty="0">
                <a:latin typeface="+mn-lt"/>
              </a:rPr>
              <a:t>Help Prevent Diabetes, Treat Obesity. </a:t>
            </a:r>
            <a:r>
              <a:rPr lang="en-US" sz="1200" b="0" i="0" dirty="0">
                <a:latin typeface="+mn-lt"/>
              </a:rPr>
              <a:t>https://diabetes.org/obesity</a:t>
            </a:r>
            <a:r>
              <a:rPr lang="en-US" sz="1200" b="0" i="1" dirty="0">
                <a:latin typeface="+mn-lt"/>
              </a:rPr>
              <a:t>)</a:t>
            </a:r>
            <a:endParaRPr lang="en-US" sz="1200" b="0" dirty="0">
              <a:latin typeface="+mn-lt"/>
            </a:endParaRPr>
          </a:p>
          <a:p>
            <a:pPr marL="628650" lvl="1" indent="-171450">
              <a:spcBef>
                <a:spcPts val="1200"/>
              </a:spcBef>
              <a:buFont typeface="Arial" panose="020B0604020202020204" pitchFamily="34" charset="0"/>
              <a:buChar char="•"/>
            </a:pPr>
            <a:r>
              <a:rPr lang="en-US" sz="1200" b="0" dirty="0">
                <a:latin typeface="+mn-lt"/>
              </a:rPr>
              <a:t>People with </a:t>
            </a:r>
            <a:r>
              <a:rPr lang="en-US" sz="1200" b="1" dirty="0">
                <a:latin typeface="+mn-lt"/>
              </a:rPr>
              <a:t>diabetes are twice as likely to have heart disease or a stroke</a:t>
            </a:r>
            <a:r>
              <a:rPr lang="en-US" sz="1200" b="0" dirty="0">
                <a:latin typeface="+mn-lt"/>
              </a:rPr>
              <a:t> than someone who doesn’t have diabetes (Centers for Disease Control and Prevention. </a:t>
            </a:r>
            <a:r>
              <a:rPr lang="en-US" sz="1200" b="0" i="1" dirty="0">
                <a:latin typeface="+mn-lt"/>
              </a:rPr>
              <a:t>Diabetes and Your Heart</a:t>
            </a:r>
            <a:r>
              <a:rPr lang="en-US" sz="1200" b="0" i="0" dirty="0">
                <a:latin typeface="+mn-lt"/>
              </a:rPr>
              <a:t>. https://www.cdc.gov/diabetes/library/features/diabetes-and-heart.html</a:t>
            </a:r>
            <a:r>
              <a:rPr lang="en-US" sz="1200" b="1" i="0" dirty="0">
                <a:latin typeface="+mn-lt"/>
              </a:rPr>
              <a:t>)</a:t>
            </a:r>
            <a:endParaRPr lang="en-US" sz="1200" b="0" dirty="0">
              <a:latin typeface="+mn-lt"/>
            </a:endParaRPr>
          </a:p>
          <a:p>
            <a:pPr marL="628650" lvl="1" indent="-171450">
              <a:spcBef>
                <a:spcPts val="1200"/>
              </a:spcBef>
              <a:buFont typeface="Arial" panose="020B0604020202020204" pitchFamily="34" charset="0"/>
              <a:buChar char="•"/>
            </a:pPr>
            <a:r>
              <a:rPr lang="en-US" sz="1200" b="1" dirty="0">
                <a:latin typeface="+mn-lt"/>
              </a:rPr>
              <a:t>25% of people with type 2 diabetes have depression</a:t>
            </a:r>
            <a:r>
              <a:rPr lang="en-US" sz="1200" b="0" dirty="0">
                <a:latin typeface="+mn-lt"/>
              </a:rPr>
              <a:t> (</a:t>
            </a:r>
            <a:r>
              <a:rPr lang="en-US" b="0" i="0" dirty="0">
                <a:solidFill>
                  <a:srgbClr val="212121"/>
                </a:solidFill>
                <a:effectLst/>
                <a:latin typeface="BlinkMacSystemFont"/>
              </a:rPr>
              <a:t>Anderson, R. J., Freedland, K. E., Clouse, R. E., &amp; Lustman, P. J. (2001). The prevalence of comorbid depression in adults with diabetes: a meta-analysis. </a:t>
            </a:r>
            <a:r>
              <a:rPr lang="en-US" b="0" i="1" dirty="0">
                <a:solidFill>
                  <a:srgbClr val="212121"/>
                </a:solidFill>
                <a:effectLst/>
                <a:latin typeface="BlinkMacSystemFont"/>
              </a:rPr>
              <a:t>Diabetes care</a:t>
            </a:r>
            <a:r>
              <a:rPr lang="en-US" b="0" i="0" dirty="0">
                <a:solidFill>
                  <a:srgbClr val="212121"/>
                </a:solidFill>
                <a:effectLst/>
                <a:latin typeface="BlinkMacSystemFont"/>
              </a:rPr>
              <a:t>, </a:t>
            </a:r>
            <a:r>
              <a:rPr lang="en-US" b="0" i="1" dirty="0">
                <a:solidFill>
                  <a:srgbClr val="212121"/>
                </a:solidFill>
                <a:effectLst/>
                <a:latin typeface="BlinkMacSystemFont"/>
              </a:rPr>
              <a:t>24</a:t>
            </a:r>
            <a:r>
              <a:rPr lang="en-US" b="0" i="0" dirty="0">
                <a:solidFill>
                  <a:srgbClr val="212121"/>
                </a:solidFill>
                <a:effectLst/>
                <a:latin typeface="BlinkMacSystemFont"/>
              </a:rPr>
              <a:t>(6), 1069–1078. https://doi.org/10.2337/diacare.24.6.1069)</a:t>
            </a:r>
            <a:endParaRPr lang="en-US" sz="1200" b="0" dirty="0">
              <a:latin typeface="+mn-lt"/>
            </a:endParaRPr>
          </a:p>
          <a:p>
            <a:pPr>
              <a:spcBef>
                <a:spcPts val="1200"/>
              </a:spcBef>
            </a:pPr>
            <a:endParaRPr lang="en-US" sz="1200" b="1" dirty="0">
              <a:latin typeface="+mn-lt"/>
            </a:endParaRPr>
          </a:p>
          <a:p>
            <a:pPr>
              <a:spcBef>
                <a:spcPts val="1200"/>
              </a:spcBef>
            </a:pPr>
            <a:endParaRPr lang="en-US" sz="1200" dirty="0">
              <a:latin typeface="+mn-lt"/>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4</a:t>
            </a:fld>
            <a:endParaRPr lang="en-US" dirty="0"/>
          </a:p>
        </p:txBody>
      </p:sp>
    </p:spTree>
    <p:extLst>
      <p:ext uri="{BB962C8B-B14F-4D97-AF65-F5344CB8AC3E}">
        <p14:creationId xmlns:p14="http://schemas.microsoft.com/office/powerpoint/2010/main" val="1966717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Diabetes Management</a:t>
            </a:r>
            <a:r>
              <a:rPr lang="en-US" dirty="0"/>
              <a:t> program was created to help those diagnosed with diabetes </a:t>
            </a:r>
            <a:r>
              <a:rPr lang="en-US" b="1" dirty="0"/>
              <a:t>lower their A1C </a:t>
            </a:r>
            <a:r>
              <a:rPr lang="en-US" dirty="0"/>
              <a:t>and manage their blood sugar long-term.</a:t>
            </a:r>
          </a:p>
          <a:p>
            <a:endParaRPr lang="en-US" dirty="0"/>
          </a:p>
          <a:p>
            <a:pPr marL="171450" indent="-171450">
              <a:buFont typeface="Arial,Sans-Serif"/>
              <a:buChar char="•"/>
            </a:pPr>
            <a:r>
              <a:rPr lang="en-US" dirty="0"/>
              <a:t>The program includes </a:t>
            </a:r>
            <a:r>
              <a:rPr lang="en-US" b="1" dirty="0"/>
              <a:t>unlimited testing strips and lancets </a:t>
            </a:r>
            <a:r>
              <a:rPr lang="en-US" dirty="0"/>
              <a:t>(sent right to your door) and a </a:t>
            </a:r>
            <a:r>
              <a:rPr lang="en-US" b="1" dirty="0"/>
              <a:t>connected blood glucose meter</a:t>
            </a:r>
            <a:r>
              <a:rPr lang="en-US" dirty="0"/>
              <a:t> (valued at $200). </a:t>
            </a:r>
          </a:p>
          <a:p>
            <a:pPr marL="628650" lvl="1" indent="-171450">
              <a:buFont typeface="Courier New,monospace"/>
              <a:buChar char="•"/>
            </a:pPr>
            <a:r>
              <a:rPr lang="en-US" dirty="0"/>
              <a:t>This meter also comes with a </a:t>
            </a:r>
            <a:r>
              <a:rPr lang="en-US" b="1" dirty="0"/>
              <a:t>travel case,</a:t>
            </a:r>
            <a:r>
              <a:rPr lang="en-US" dirty="0"/>
              <a:t> so you can easily check your blood sugar on the go.</a:t>
            </a:r>
          </a:p>
          <a:p>
            <a:pPr marL="628650" lvl="1" indent="-171450">
              <a:buFont typeface="Courier New,monospace"/>
              <a:buChar char="•"/>
            </a:pPr>
            <a:r>
              <a:rPr lang="en-US" dirty="0"/>
              <a:t>You'll receive real-time support and feedback on your out-of-range readings from our Diabetes Response Specialists. </a:t>
            </a:r>
          </a:p>
          <a:p>
            <a:pPr marL="628650" lvl="1" indent="-171450">
              <a:buFont typeface="Courier New,monospace"/>
              <a:buChar char="•"/>
            </a:pPr>
            <a:r>
              <a:rPr lang="en-US" dirty="0"/>
              <a:t>You can </a:t>
            </a:r>
            <a:r>
              <a:rPr lang="en-US" b="1" dirty="0"/>
              <a:t>share reports</a:t>
            </a:r>
            <a:r>
              <a:rPr lang="en-US" dirty="0"/>
              <a:t> and download your data anytime from your meter, mobile app or online account.</a:t>
            </a:r>
          </a:p>
          <a:p>
            <a:pPr marL="628650" lvl="1" indent="-171450">
              <a:buFont typeface="Courier New,monospace"/>
              <a:buChar char="•"/>
            </a:pPr>
            <a:r>
              <a:rPr lang="en-US" dirty="0"/>
              <a:t>Eligible members may also receive additional tools and devices to help them manage their blood pressure, weight and mental health.</a:t>
            </a:r>
          </a:p>
          <a:p>
            <a:pPr marL="171450" indent="-171450">
              <a:buFont typeface="Arial,Sans-Serif"/>
              <a:buChar char="•"/>
            </a:pPr>
            <a:r>
              <a:rPr lang="en-US" dirty="0"/>
              <a:t>The Livongo </a:t>
            </a:r>
            <a:r>
              <a:rPr lang="en-US" b="1" dirty="0"/>
              <a:t>mobile app</a:t>
            </a:r>
            <a:r>
              <a:rPr lang="en-US" dirty="0"/>
              <a:t> has tools and features that directly support your personal health goals and needs.</a:t>
            </a:r>
          </a:p>
          <a:p>
            <a:pPr marL="628650" lvl="1" indent="-171450">
              <a:buFont typeface="Courier New,monospace"/>
              <a:buChar char="•"/>
            </a:pPr>
            <a:r>
              <a:rPr lang="en-US" dirty="0"/>
              <a:t>You can use the </a:t>
            </a:r>
            <a:r>
              <a:rPr lang="en-US" b="1" dirty="0"/>
              <a:t>Action Plan feature</a:t>
            </a:r>
            <a:r>
              <a:rPr lang="en-US" dirty="0"/>
              <a:t> to set goals and see your daily progress toward them. And you can log your food and track steps all in one place.</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p>
          <a:p>
            <a:pPr marL="0" lvl="1" indent="-171450">
              <a:buFont typeface="Courier New,monospace"/>
              <a:buChar char="•"/>
            </a:pPr>
            <a:r>
              <a:rPr lang="en-US" dirty="0"/>
              <a:t>They'll provide motivation and guidance to foster the right mindset for effectively managing diabetes.</a:t>
            </a:r>
          </a:p>
        </p:txBody>
      </p:sp>
      <p:sp>
        <p:nvSpPr>
          <p:cNvPr id="4" name="Slide Number Placeholder 3"/>
          <p:cNvSpPr>
            <a:spLocks noGrp="1"/>
          </p:cNvSpPr>
          <p:nvPr>
            <p:ph type="sldNum" sz="quarter" idx="5"/>
          </p:nvPr>
        </p:nvSpPr>
        <p:spPr/>
        <p:txBody>
          <a:bodyPr/>
          <a:lstStyle/>
          <a:p>
            <a:fld id="{1B9AC0ED-9B61-0A41-8FC1-54C77A1D0A9D}" type="slidenum">
              <a:rPr lang="en-US" smtClean="0"/>
              <a:t>37</a:t>
            </a:fld>
            <a:endParaRPr lang="en-US" dirty="0"/>
          </a:p>
        </p:txBody>
      </p:sp>
    </p:spTree>
    <p:extLst>
      <p:ext uri="{BB962C8B-B14F-4D97-AF65-F5344CB8AC3E}">
        <p14:creationId xmlns:p14="http://schemas.microsoft.com/office/powerpoint/2010/main" val="3811750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Diabetes Management </a:t>
            </a:r>
            <a:r>
              <a:rPr lang="en-US" dirty="0"/>
              <a:t>program, at no additional cost.</a:t>
            </a:r>
          </a:p>
          <a:p>
            <a:endParaRPr lang="en-US" dirty="0"/>
          </a:p>
          <a:p>
            <a:pPr marL="171450" indent="-171450">
              <a:buFont typeface="Arial,Sans-Serif"/>
              <a:buChar char="•"/>
            </a:pPr>
            <a:r>
              <a:rPr lang="en-US" b="1" dirty="0"/>
              <a:t>Portable blood sugar monitoring</a:t>
            </a:r>
            <a:r>
              <a:rPr lang="en-US" dirty="0"/>
              <a:t>: The blood glucose meter provided is designed for convenience, allowing you to easily monitor your blood sugar readings on the go.</a:t>
            </a:r>
          </a:p>
          <a:p>
            <a:pPr marL="171450" indent="-171450">
              <a:buFont typeface="Arial,Sans-Serif"/>
              <a:buChar char="•"/>
            </a:pPr>
            <a:r>
              <a:rPr lang="en-US" b="1" dirty="0"/>
              <a:t>Replenish your supplies:</a:t>
            </a:r>
            <a:r>
              <a:rPr lang="en-US" dirty="0"/>
              <a:t> With a simple interaction with your meter, you can receive unlimited strips and lancets. You can also order these supplies through the [Teladoc Health] mobile app or your online account.</a:t>
            </a:r>
          </a:p>
          <a:p>
            <a:pPr marL="171450" indent="-171450">
              <a:buFont typeface="Arial,Sans-Serif"/>
              <a:buChar char="•"/>
            </a:pPr>
            <a:r>
              <a:rPr lang="en-US" b="1" dirty="0"/>
              <a:t>Expert coaching that's right for you</a:t>
            </a:r>
            <a:r>
              <a:rPr lang="en-US" dirty="0"/>
              <a:t>: The diabetes management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activity, food intake, and blood sugar readings all in one place.</a:t>
            </a:r>
          </a:p>
          <a:p>
            <a:pPr marL="171450" indent="-171450">
              <a:buFont typeface="Arial,Sans-Serif"/>
              <a:buChar char="•"/>
            </a:pPr>
            <a:r>
              <a:rPr lang="en-US" b="1" dirty="0"/>
              <a:t>A best-in-class meter experience: </a:t>
            </a:r>
            <a:r>
              <a:rPr lang="en-US" dirty="0"/>
              <a:t>If you prefer to use your meter exclusively for managing your health, it’s fully supported. You’ll receive personalized Health Nudges and other personalized insights right on your device.</a:t>
            </a:r>
          </a:p>
          <a:p>
            <a:pPr marL="171450" indent="-171450">
              <a:buFont typeface="Arial,Sans-Serif"/>
              <a:buChar char="•"/>
            </a:pPr>
            <a:r>
              <a:rPr lang="en-US" dirty="0">
                <a:ea typeface="Calibri"/>
                <a:cs typeface="Calibri"/>
              </a:rPr>
              <a:t>Eligible members may also receive additional devices and tools to help them manage other aspects of their health.</a:t>
            </a:r>
          </a:p>
        </p:txBody>
      </p:sp>
      <p:sp>
        <p:nvSpPr>
          <p:cNvPr id="4" name="Slide Number Placeholder 3"/>
          <p:cNvSpPr>
            <a:spLocks noGrp="1"/>
          </p:cNvSpPr>
          <p:nvPr>
            <p:ph type="sldNum" sz="quarter" idx="5"/>
          </p:nvPr>
        </p:nvSpPr>
        <p:spPr/>
        <p:txBody>
          <a:bodyPr/>
          <a:lstStyle/>
          <a:p>
            <a:fld id="{1B9AC0ED-9B61-0A41-8FC1-54C77A1D0A9D}" type="slidenum">
              <a:rPr lang="en-US" smtClean="0"/>
              <a:t>38</a:t>
            </a:fld>
            <a:endParaRPr lang="en-US" dirty="0"/>
          </a:p>
        </p:txBody>
      </p:sp>
    </p:spTree>
    <p:extLst>
      <p:ext uri="{BB962C8B-B14F-4D97-AF65-F5344CB8AC3E}">
        <p14:creationId xmlns:p14="http://schemas.microsoft.com/office/powerpoint/2010/main" val="1527977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Livongo </a:t>
            </a:r>
            <a:r>
              <a:rPr lang="en-US" b="1" dirty="0"/>
              <a:t>Diabetes Management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diabetes and </a:t>
            </a:r>
            <a:r>
              <a:rPr lang="en-US" b="1" dirty="0"/>
              <a:t>staying motivated</a:t>
            </a:r>
            <a:r>
              <a:rPr lang="en-US" dirty="0"/>
              <a:t>—they are </a:t>
            </a:r>
            <a:r>
              <a:rPr lang="en-US" b="1" dirty="0"/>
              <a:t>Certified Diabetes Care and Education Specialists</a:t>
            </a:r>
            <a:r>
              <a:rPr lang="en-US" dirty="0"/>
              <a:t>.</a:t>
            </a:r>
          </a:p>
          <a:p>
            <a:pPr marL="171450" indent="-171450">
              <a:buFont typeface="Symbol,Sans-Serif"/>
              <a:buChar char="•"/>
              <a:defRPr/>
            </a:pPr>
            <a:r>
              <a:rPr lang="en-US" dirty="0"/>
              <a:t>They’ll give you tips and techniques for doing </a:t>
            </a:r>
            <a:r>
              <a:rPr lang="en-US" b="1" dirty="0"/>
              <a:t>paired checks </a:t>
            </a:r>
            <a:r>
              <a:rPr lang="en-US" dirty="0"/>
              <a:t>and managing </a:t>
            </a:r>
            <a:r>
              <a:rPr lang="en-US" b="1" dirty="0"/>
              <a:t>high and low blood sugar readings</a:t>
            </a:r>
            <a:r>
              <a:rPr lang="en-US" dirty="0"/>
              <a:t>.</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pPr>
              <a:defRPr/>
            </a:pPr>
            <a:endParaRPr lang="en-US" dirty="0"/>
          </a:p>
          <a:p>
            <a:pPr marL="0" marR="0" lvl="0" indent="0" algn="l" defTabSz="914400">
              <a:lnSpc>
                <a:spcPct val="100000"/>
              </a:lnSpc>
              <a:spcBef>
                <a:spcPts val="0"/>
              </a:spcBef>
              <a:spcAft>
                <a:spcPts val="0"/>
              </a:spcAft>
              <a:buClrTx/>
              <a:buSzTx/>
              <a:buFontTx/>
              <a:buNone/>
              <a:tabLst/>
              <a:defRPr/>
            </a:pPr>
            <a:endParaRPr lang="en-US" b="1" dirty="0">
              <a:ea typeface="Calibri"/>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094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40</a:t>
            </a:fld>
            <a:endParaRPr lang="en-US" dirty="0"/>
          </a:p>
        </p:txBody>
      </p:sp>
    </p:spTree>
    <p:extLst>
      <p:ext uri="{BB962C8B-B14F-4D97-AF65-F5344CB8AC3E}">
        <p14:creationId xmlns:p14="http://schemas.microsoft.com/office/powerpoint/2010/main" val="3959882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Select a few statistics to speak to.</a:t>
            </a:r>
            <a:endParaRPr lang="en-US" sz="1200" b="0" i="0" u="none" strike="noStrike" dirty="0">
              <a:solidFill>
                <a:srgbClr val="000000"/>
              </a:solidFill>
              <a:effectLst/>
              <a:latin typeface="Calibri" panose="020F0502020204030204" pitchFamily="34" charset="0"/>
            </a:endParaRP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hypertension is high—</a:t>
            </a:r>
            <a:r>
              <a:rPr lang="en-US" sz="1200" b="1" i="0" u="none" strike="noStrike" dirty="0">
                <a:solidFill>
                  <a:srgbClr val="000000"/>
                </a:solidFill>
                <a:effectLst/>
                <a:latin typeface="Calibri" panose="020F0502020204030204" pitchFamily="34" charset="0"/>
              </a:rPr>
              <a:t>accounting for 1/3 of all physician office visits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With an ever-growing prevalence, it means more serious complications for more members</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Hypertension leads to </a:t>
            </a:r>
            <a:r>
              <a:rPr lang="en-US" sz="1200" b="1" i="0" u="none" strike="noStrike" dirty="0">
                <a:solidFill>
                  <a:srgbClr val="000000"/>
                </a:solidFill>
                <a:effectLst/>
                <a:latin typeface="Calibri" panose="020F0502020204030204" pitchFamily="34" charset="0"/>
              </a:rPr>
              <a:t>increased risks of stroke, heart failure, heart attack and kidney disease</a:t>
            </a:r>
            <a:endParaRPr lang="en-US" sz="1200" b="0" i="0" u="none" strike="noStrike" dirty="0">
              <a:solidFill>
                <a:srgbClr val="000000"/>
              </a:solidFill>
              <a:effectLst/>
              <a:latin typeface="Calibri" panose="020F0502020204030204" pitchFamily="34" charset="0"/>
            </a:endParaRP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Combined, it means a staggering $131 billion annually in the cost of diagnosed hypertension</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This is only expected to increase</a:t>
            </a: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42</a:t>
            </a:fld>
            <a:endParaRPr lang="en-US" dirty="0"/>
          </a:p>
        </p:txBody>
      </p:sp>
    </p:spTree>
    <p:extLst>
      <p:ext uri="{BB962C8B-B14F-4D97-AF65-F5344CB8AC3E}">
        <p14:creationId xmlns:p14="http://schemas.microsoft.com/office/powerpoint/2010/main" val="275301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Hypertension Management </a:t>
            </a:r>
            <a:r>
              <a:rPr lang="en-US" dirty="0"/>
              <a:t>program was created to help members manage their high blood pressure and create sustainable heart-healthy habits. </a:t>
            </a:r>
          </a:p>
          <a:p>
            <a:endParaRPr lang="en-US" dirty="0"/>
          </a:p>
          <a:p>
            <a:pPr marL="171450" indent="-171450">
              <a:buFont typeface="Arial,Sans-Serif"/>
              <a:buChar char="•"/>
            </a:pPr>
            <a:r>
              <a:rPr lang="en-US" dirty="0"/>
              <a:t>The program includes a </a:t>
            </a:r>
            <a:r>
              <a:rPr lang="en-US" b="1" dirty="0"/>
              <a:t>connected blood pressure monitor</a:t>
            </a:r>
            <a:r>
              <a:rPr lang="en-US" dirty="0"/>
              <a:t>, with a </a:t>
            </a:r>
            <a:r>
              <a:rPr lang="en-US" b="1" dirty="0"/>
              <a:t>flexible arm cuff.</a:t>
            </a:r>
            <a:r>
              <a:rPr lang="en-US" dirty="0"/>
              <a:t> </a:t>
            </a:r>
          </a:p>
          <a:p>
            <a:pPr marL="628650" lvl="1" indent="-171450">
              <a:buFont typeface="Courier New,monospace"/>
              <a:buChar char="•"/>
            </a:pPr>
            <a:r>
              <a:rPr lang="en-US" dirty="0"/>
              <a:t>You'll be encouraged to finish taking 5 blood pressure readings (on 5 different days) to get your baseline blood pressure.</a:t>
            </a:r>
          </a:p>
          <a:p>
            <a:pPr marL="628650" lvl="1" indent="-171450">
              <a:buFont typeface="Courier New,monospace"/>
              <a:buChar char="•"/>
            </a:pPr>
            <a:r>
              <a:rPr lang="en-US" dirty="0"/>
              <a:t>You can easily </a:t>
            </a:r>
            <a:r>
              <a:rPr lang="en-US" b="1" dirty="0"/>
              <a:t>share reports</a:t>
            </a:r>
            <a:r>
              <a:rPr lang="en-US" dirty="0"/>
              <a:t> and download your blood pressure data anytime from your mobile app or online account.</a:t>
            </a:r>
          </a:p>
          <a:p>
            <a:pPr marL="628650" marR="0" lvl="1" indent="-171450" algn="l" defTabSz="914400" rtl="0" eaLnBrk="1" fontAlgn="auto" latinLnBrk="0" hangingPunct="1">
              <a:lnSpc>
                <a:spcPct val="100000"/>
              </a:lnSpc>
              <a:spcBef>
                <a:spcPts val="0"/>
              </a:spcBef>
              <a:spcAft>
                <a:spcPts val="0"/>
              </a:spcAft>
              <a:buClrTx/>
              <a:buSzTx/>
              <a:buFont typeface="Courier New,monospace"/>
              <a:buChar char="•"/>
              <a:tabLst/>
              <a:defRPr/>
            </a:pPr>
            <a:r>
              <a:rPr lang="en-US" dirty="0"/>
              <a:t>Eligible members may also receive additional tools and devices to help them manage their weight and mental health.</a:t>
            </a:r>
          </a:p>
          <a:p>
            <a:pPr marL="628650" lvl="1" indent="-171450">
              <a:buFont typeface="Courier New,monospace"/>
              <a:buChar char="•"/>
            </a:pPr>
            <a:endParaRPr lang="en-US" dirty="0"/>
          </a:p>
          <a:p>
            <a:pPr marL="171450" indent="-171450">
              <a:buFont typeface="Arial,Sans-Serif"/>
              <a:buChar char="•"/>
            </a:pPr>
            <a:r>
              <a:rPr lang="en-US" dirty="0"/>
              <a:t>The Livongo </a:t>
            </a:r>
            <a:r>
              <a:rPr lang="en-US" b="1" dirty="0"/>
              <a:t>mobile app</a:t>
            </a:r>
            <a:r>
              <a:rPr lang="en-US" dirty="0"/>
              <a:t> has tools and features that directly support your personal health goals and needs.</a:t>
            </a:r>
          </a:p>
          <a:p>
            <a:pPr marL="628650" lvl="1" indent="-171450">
              <a:buFont typeface="Courier New,monospace"/>
              <a:buChar char="•"/>
            </a:pPr>
            <a:r>
              <a:rPr lang="en-US" dirty="0"/>
              <a:t>You can use the </a:t>
            </a:r>
            <a:r>
              <a:rPr lang="en-US" b="1" dirty="0"/>
              <a:t>Action Plan feature</a:t>
            </a:r>
            <a:r>
              <a:rPr lang="en-US" dirty="0"/>
              <a:t> to set goals and see your daily progress toward them. And you can log your food and track steps all in one place.</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our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p>
          <a:p>
            <a:pPr marL="628650" lvl="1" indent="-171450">
              <a:buFont typeface="Courier New,monospace"/>
              <a:buChar char="•"/>
            </a:pPr>
            <a:r>
              <a:rPr lang="en-US" dirty="0"/>
              <a:t>They'll provide motivation and guidance to foster the right mindset for effectively managing high blood pressure.</a:t>
            </a:r>
          </a:p>
          <a:p>
            <a:pPr marL="628650" lvl="1" indent="-171450">
              <a:buFont typeface="Courier New,monospace"/>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43</a:t>
            </a:fld>
            <a:endParaRPr lang="en-US" dirty="0"/>
          </a:p>
        </p:txBody>
      </p:sp>
    </p:spTree>
    <p:extLst>
      <p:ext uri="{BB962C8B-B14F-4D97-AF65-F5344CB8AC3E}">
        <p14:creationId xmlns:p14="http://schemas.microsoft.com/office/powerpoint/2010/main" val="3620095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Livongo </a:t>
            </a:r>
            <a:r>
              <a:rPr lang="en-US" b="1" dirty="0"/>
              <a:t>Hypertension Management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high blood pressure and </a:t>
            </a:r>
            <a:r>
              <a:rPr lang="en-US" b="1" dirty="0"/>
              <a:t>staying motivated</a:t>
            </a:r>
            <a:r>
              <a:rPr lang="en-US" dirty="0"/>
              <a:t>—they are </a:t>
            </a:r>
            <a:r>
              <a:rPr lang="en-US" b="1" dirty="0"/>
              <a:t>National Board-Certified Health &amp; Wellness Coac</a:t>
            </a:r>
            <a:r>
              <a:rPr lang="en-US" dirty="0"/>
              <a:t>hes. </a:t>
            </a:r>
          </a:p>
          <a:p>
            <a:pPr marL="171450" indent="-171450">
              <a:buFont typeface="Symbol,Sans-Serif"/>
              <a:buChar char="•"/>
              <a:defRPr/>
            </a:pPr>
            <a:r>
              <a:rPr lang="en-US" dirty="0"/>
              <a:t>They’ll give you tips and techniques for taking your blood pressure accurately and consistently.</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245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Hypertension Management </a:t>
            </a:r>
            <a:r>
              <a:rPr lang="en-US" dirty="0"/>
              <a:t>program, at no additional cost.</a:t>
            </a:r>
          </a:p>
          <a:p>
            <a:endParaRPr lang="en-US" dirty="0"/>
          </a:p>
          <a:p>
            <a:pPr marL="171450" indent="-171450">
              <a:buFont typeface="Arial,Sans-Serif"/>
              <a:buChar char="•"/>
            </a:pPr>
            <a:r>
              <a:rPr lang="en-US" b="1" dirty="0"/>
              <a:t>Portable blood pressure monitoring:</a:t>
            </a:r>
            <a:r>
              <a:rPr lang="en-US" dirty="0"/>
              <a:t> The blood pressure monitor and flexible arm cuff provided is designed for convenience, allowing you to easily monitor your blood pressure on the go.</a:t>
            </a:r>
          </a:p>
          <a:p>
            <a:pPr marL="171450" indent="-171450">
              <a:buFont typeface="Arial,Sans-Serif"/>
              <a:buChar char="•"/>
            </a:pPr>
            <a:r>
              <a:rPr lang="en-US" b="1" dirty="0"/>
              <a:t>Expert coaching that's right for you</a:t>
            </a:r>
            <a:r>
              <a:rPr lang="en-US" dirty="0"/>
              <a:t>: The 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activity, food intake, and blood pressure readings all in one place.</a:t>
            </a:r>
          </a:p>
          <a:p>
            <a:pPr marL="171450" indent="-171450">
              <a:buFont typeface="Arial,Sans-Serif"/>
              <a:buChar char="•"/>
            </a:pPr>
            <a:r>
              <a:rPr lang="en-US" b="1" dirty="0"/>
              <a:t>A best-in-class experience: </a:t>
            </a:r>
            <a:r>
              <a:rPr lang="en-US" dirty="0"/>
              <a:t>You’ll receive personalized Health Nudges and other insights in your [Teladoc Health] mobile app and online account. You can easily share your reports and data with your doctor.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45</a:t>
            </a:fld>
            <a:endParaRPr lang="en-US" dirty="0"/>
          </a:p>
        </p:txBody>
      </p:sp>
    </p:spTree>
    <p:extLst>
      <p:ext uri="{BB962C8B-B14F-4D97-AF65-F5344CB8AC3E}">
        <p14:creationId xmlns:p14="http://schemas.microsoft.com/office/powerpoint/2010/main" val="2322694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46</a:t>
            </a:fld>
            <a:endParaRPr lang="en-US" dirty="0"/>
          </a:p>
        </p:txBody>
      </p:sp>
    </p:spTree>
    <p:extLst>
      <p:ext uri="{BB962C8B-B14F-4D97-AF65-F5344CB8AC3E}">
        <p14:creationId xmlns:p14="http://schemas.microsoft.com/office/powerpoint/2010/main" val="4049936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Main Goal of the Slide:</a:t>
            </a:r>
          </a:p>
          <a:p>
            <a:pPr algn="l" rtl="0" fontAlgn="base"/>
            <a:r>
              <a:rPr lang="en-US" sz="1200" b="0" i="0" u="none" strike="noStrike" dirty="0">
                <a:solidFill>
                  <a:srgbClr val="000000"/>
                </a:solidFill>
                <a:effectLst/>
                <a:latin typeface="Calibri" panose="020F0502020204030204" pitchFamily="34" charset="0"/>
              </a:rPr>
              <a:t>Give a high-level overview of the prevalence, risks and costs associated with prediabetes.  Select 1-2 stats to point out.</a:t>
            </a: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prediabetes is high—</a:t>
            </a:r>
            <a:r>
              <a:rPr lang="en-US" sz="1200" b="1" i="0" u="none" strike="noStrike" dirty="0">
                <a:solidFill>
                  <a:srgbClr val="000000"/>
                </a:solidFill>
                <a:effectLst/>
                <a:latin typeface="Calibri" panose="020F0502020204030204" pitchFamily="34" charset="0"/>
              </a:rPr>
              <a:t>1 in 3 adults have prediabetes and only 2 in 10 are aware</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rise in prediabetes is due to growing obesity and weight loss is the first step in reducing incidence of diabetes</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A 5-7% weight loss is connected to a 58% reduction in incidences of diabetes</a:t>
            </a: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rising levels of prediabetes leads to increased costs—</a:t>
            </a:r>
            <a:r>
              <a:rPr lang="en-US" sz="1200" b="1" i="0" u="none" strike="noStrike" dirty="0">
                <a:solidFill>
                  <a:srgbClr val="000000"/>
                </a:solidFill>
                <a:effectLst/>
                <a:latin typeface="Calibri" panose="020F0502020204030204" pitchFamily="34" charset="0"/>
              </a:rPr>
              <a:t>prediabetes costs our healthcare system $44 billion annually</a:t>
            </a: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200" b="1" i="0" u="none" strike="noStrike" dirty="0">
                <a:solidFill>
                  <a:srgbClr val="000000"/>
                </a:solidFill>
                <a:effectLst/>
                <a:latin typeface="Calibri" panose="020F0502020204030204" pitchFamily="34" charset="0"/>
              </a:rPr>
              <a:t>The “So What?”</a:t>
            </a:r>
          </a:p>
          <a:p>
            <a:r>
              <a:rPr lang="en-US" dirty="0"/>
              <a:t>Many of your members are likely managing prediabetes. This is not only a costly challenge in itself but can lead to more serious conditions down the road.</a:t>
            </a:r>
          </a:p>
        </p:txBody>
      </p:sp>
      <p:sp>
        <p:nvSpPr>
          <p:cNvPr id="4" name="Slide Number Placeholder 3"/>
          <p:cNvSpPr>
            <a:spLocks noGrp="1"/>
          </p:cNvSpPr>
          <p:nvPr>
            <p:ph type="sldNum" sz="quarter" idx="5"/>
          </p:nvPr>
        </p:nvSpPr>
        <p:spPr/>
        <p:txBody>
          <a:bodyPr/>
          <a:lstStyle/>
          <a:p>
            <a:fld id="{1B9AC0ED-9B61-0A41-8FC1-54C77A1D0A9D}" type="slidenum">
              <a:rPr lang="en-US" smtClean="0"/>
              <a:t>48</a:t>
            </a:fld>
            <a:endParaRPr lang="en-US" dirty="0"/>
          </a:p>
        </p:txBody>
      </p:sp>
    </p:spTree>
    <p:extLst>
      <p:ext uri="{BB962C8B-B14F-4D97-AF65-F5344CB8AC3E}">
        <p14:creationId xmlns:p14="http://schemas.microsoft.com/office/powerpoint/2010/main" val="318809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if you have all 4 Condition Management programs.  You can remove the programs you don’t offer if you want to keep this slide.</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536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Diabetes Prevention</a:t>
            </a:r>
            <a:r>
              <a:rPr lang="en-US" dirty="0"/>
              <a:t> program was created to help those with </a:t>
            </a:r>
            <a:r>
              <a:rPr lang="en-US" b="1" dirty="0"/>
              <a:t>prediabetes</a:t>
            </a:r>
            <a:r>
              <a:rPr lang="en-US" dirty="0"/>
              <a:t> lose weight and prevent the onset of type 2 diabetes.</a:t>
            </a:r>
          </a:p>
          <a:p>
            <a:endParaRPr lang="en-US" dirty="0"/>
          </a:p>
          <a:p>
            <a:pPr marL="171450" indent="-171450">
              <a:buFont typeface="Arial,Sans-Serif"/>
              <a:buChar char="•"/>
            </a:pPr>
            <a:r>
              <a:rPr lang="en-US" dirty="0"/>
              <a:t>The program includes a </a:t>
            </a:r>
            <a:r>
              <a:rPr lang="en-US" b="1" dirty="0"/>
              <a:t>connected weight scale.</a:t>
            </a:r>
            <a:endParaRPr lang="en-US" dirty="0"/>
          </a:p>
          <a:p>
            <a:pPr marL="628650" lvl="1" indent="-171450">
              <a:buFont typeface="Courier New,monospace"/>
              <a:buChar char="•"/>
            </a:pPr>
            <a:r>
              <a:rPr lang="en-US" dirty="0"/>
              <a:t>After you do your first weigh-in, we'll recommend a healthy weight goal for you. You change this anytime.</a:t>
            </a:r>
          </a:p>
          <a:p>
            <a:pPr marL="628650" lvl="1" indent="-171450">
              <a:buFont typeface="Courier New,monospace"/>
              <a:buChar char="•"/>
            </a:pPr>
            <a:r>
              <a:rPr lang="en-US" dirty="0"/>
              <a:t>You can easily </a:t>
            </a:r>
            <a:r>
              <a:rPr lang="en-US" b="1" dirty="0"/>
              <a:t>share reports</a:t>
            </a:r>
            <a:r>
              <a:rPr lang="en-US" dirty="0"/>
              <a:t> and download your weight anytime from your mobile app or online account.</a:t>
            </a:r>
          </a:p>
          <a:p>
            <a:pPr marL="628650" marR="0" lvl="1" indent="-171450" algn="l" defTabSz="914400" rtl="0" eaLnBrk="1" fontAlgn="auto" latinLnBrk="0" hangingPunct="1">
              <a:lnSpc>
                <a:spcPct val="100000"/>
              </a:lnSpc>
              <a:spcBef>
                <a:spcPts val="0"/>
              </a:spcBef>
              <a:spcAft>
                <a:spcPts val="0"/>
              </a:spcAft>
              <a:buClrTx/>
              <a:buSzTx/>
              <a:buFont typeface="Courier New,monospace"/>
              <a:buChar char="•"/>
              <a:tabLst/>
              <a:defRPr/>
            </a:pPr>
            <a:r>
              <a:rPr lang="en-US" dirty="0"/>
              <a:t>Eligible members may also receive additional tools and devices to help them manage their blood pressure and mental health.</a:t>
            </a:r>
          </a:p>
          <a:p>
            <a:pPr marL="628650" lvl="1" indent="-171450">
              <a:buFont typeface="Courier New,monospace"/>
              <a:buChar char="•"/>
            </a:pPr>
            <a:endParaRPr lang="en-US" dirty="0"/>
          </a:p>
          <a:p>
            <a:pPr marL="171450" indent="-171450">
              <a:buFont typeface="Arial,Sans-Serif"/>
              <a:buChar char="•"/>
            </a:pPr>
            <a:r>
              <a:rPr lang="en-US" dirty="0"/>
              <a:t>The Livongo </a:t>
            </a:r>
            <a:r>
              <a:rPr lang="en-US" b="1" dirty="0"/>
              <a:t>mobile app</a:t>
            </a:r>
            <a:r>
              <a:rPr lang="en-US" dirty="0"/>
              <a:t> has tools and features that directly support your personal health goals and needs.</a:t>
            </a:r>
          </a:p>
          <a:p>
            <a:pPr marL="628650" lvl="1" indent="-171450">
              <a:buFont typeface="Courier New,monospace"/>
              <a:buChar char="•"/>
            </a:pPr>
            <a:r>
              <a:rPr lang="en-US" dirty="0"/>
              <a:t>You'll get a </a:t>
            </a:r>
            <a:r>
              <a:rPr lang="en-US" b="1" dirty="0"/>
              <a:t>full CDC-approved interactive program</a:t>
            </a:r>
            <a:r>
              <a:rPr lang="en-US" dirty="0"/>
              <a:t>, with regular lessons to support your health goals. </a:t>
            </a:r>
          </a:p>
          <a:p>
            <a:pPr marL="628650" lvl="1" indent="-171450">
              <a:buFont typeface="Courier New,monospace"/>
              <a:buChar char="•"/>
            </a:pPr>
            <a:r>
              <a:rPr lang="en-US" dirty="0"/>
              <a:t>You can log your food and track steps all in one place—and our expert coaches will provide you nutrition feedback.</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p>
          <a:p>
            <a:pPr marL="628650" lvl="1" indent="-171450">
              <a:buFont typeface="Courier New,monospace"/>
              <a:buChar char="•"/>
            </a:pPr>
            <a:r>
              <a:rPr lang="en-US" dirty="0"/>
              <a:t>They'll provide motivation and guidance to foster the right mindset for effectively losing weight and preventing the onset of type 2 diabetes.</a:t>
            </a:r>
          </a:p>
        </p:txBody>
      </p:sp>
      <p:sp>
        <p:nvSpPr>
          <p:cNvPr id="4" name="Slide Number Placeholder 3"/>
          <p:cNvSpPr>
            <a:spLocks noGrp="1"/>
          </p:cNvSpPr>
          <p:nvPr>
            <p:ph type="sldNum" sz="quarter" idx="5"/>
          </p:nvPr>
        </p:nvSpPr>
        <p:spPr/>
        <p:txBody>
          <a:bodyPr/>
          <a:lstStyle/>
          <a:p>
            <a:fld id="{1B9AC0ED-9B61-0A41-8FC1-54C77A1D0A9D}" type="slidenum">
              <a:rPr lang="en-US" smtClean="0"/>
              <a:t>49</a:t>
            </a:fld>
            <a:endParaRPr lang="en-US" dirty="0"/>
          </a:p>
        </p:txBody>
      </p:sp>
    </p:spTree>
    <p:extLst>
      <p:ext uri="{BB962C8B-B14F-4D97-AF65-F5344CB8AC3E}">
        <p14:creationId xmlns:p14="http://schemas.microsoft.com/office/powerpoint/2010/main" val="7161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Livongo </a:t>
            </a:r>
            <a:r>
              <a:rPr lang="en-US" b="1" dirty="0"/>
              <a:t>Diabetes Prevention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high blood pressure and </a:t>
            </a:r>
            <a:r>
              <a:rPr lang="en-US" b="1" dirty="0"/>
              <a:t>staying motivated</a:t>
            </a:r>
            <a:r>
              <a:rPr lang="en-US" dirty="0"/>
              <a:t>—they are </a:t>
            </a:r>
            <a:r>
              <a:rPr lang="en-US" b="1" dirty="0"/>
              <a:t>trained Diabetes Prevention Lifestyle Coaches.</a:t>
            </a:r>
            <a:endParaRPr lang="en-US" b="1" dirty="0">
              <a:ea typeface="Calibri"/>
              <a:cs typeface="Calibri"/>
            </a:endParaRPr>
          </a:p>
          <a:p>
            <a:pPr marL="171450" indent="-171450">
              <a:buFont typeface="Symbol,Sans-Serif"/>
              <a:buChar char="•"/>
              <a:defRPr/>
            </a:pPr>
            <a:r>
              <a:rPr lang="en-US" dirty="0"/>
              <a:t>They’ll give you tips and techniques for </a:t>
            </a:r>
            <a:r>
              <a:rPr lang="en-US" b="1" dirty="0"/>
              <a:t>stepping on your scale </a:t>
            </a:r>
            <a:r>
              <a:rPr lang="en-US" dirty="0"/>
              <a:t>and logging your food and steps consistently.</a:t>
            </a:r>
            <a:endParaRPr lang="en-US" dirty="0">
              <a:ea typeface="Calibri"/>
              <a:cs typeface="Calibri"/>
            </a:endParaRP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288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Diabetes Prevention </a:t>
            </a:r>
            <a:r>
              <a:rPr lang="en-US" dirty="0"/>
              <a:t>program, at no additional cost.</a:t>
            </a:r>
          </a:p>
          <a:p>
            <a:endParaRPr lang="en-US" dirty="0"/>
          </a:p>
          <a:p>
            <a:pPr marL="171450" indent="-171450">
              <a:buFont typeface="Arial,Sans-Serif"/>
              <a:buChar char="•"/>
            </a:pPr>
            <a:r>
              <a:rPr lang="en-US" b="1" dirty="0"/>
              <a:t>Connected weight scale: </a:t>
            </a:r>
            <a:r>
              <a:rPr lang="en-US" dirty="0"/>
              <a:t>The </a:t>
            </a:r>
            <a:r>
              <a:rPr lang="en-US" b="1" dirty="0"/>
              <a:t>easy-to-use scale</a:t>
            </a:r>
            <a:r>
              <a:rPr lang="en-US" dirty="0"/>
              <a:t> helps you track and measure your progress.</a:t>
            </a:r>
          </a:p>
          <a:p>
            <a:pPr marL="171450" indent="-171450">
              <a:buFont typeface="Arial,Sans-Serif"/>
              <a:buChar char="•"/>
            </a:pPr>
            <a:r>
              <a:rPr lang="en-US" b="1" dirty="0"/>
              <a:t>Expert coaching that's right for you</a:t>
            </a:r>
            <a:r>
              <a:rPr lang="en-US" dirty="0"/>
              <a:t>: 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t>
            </a:r>
            <a:r>
              <a:rPr lang="en-US" b="1" dirty="0"/>
              <a:t>Diabetes Prevention lesson completion</a:t>
            </a:r>
            <a:r>
              <a:rPr lang="en-US" dirty="0"/>
              <a:t>, </a:t>
            </a:r>
            <a:r>
              <a:rPr lang="en-US" b="1" dirty="0"/>
              <a:t>activity, food intake</a:t>
            </a:r>
            <a:r>
              <a:rPr lang="en-US" dirty="0"/>
              <a:t>, and </a:t>
            </a:r>
            <a:r>
              <a:rPr lang="en-US" b="1" dirty="0"/>
              <a:t>weight</a:t>
            </a:r>
            <a:r>
              <a:rPr lang="en-US" dirty="0"/>
              <a:t> all in one place. Coaches will deliver nutrition feedback right to your mobile app and online account.</a:t>
            </a:r>
          </a:p>
          <a:p>
            <a:pPr marL="171450" indent="-171450">
              <a:buFont typeface="Arial,Sans-Serif"/>
              <a:buChar char="•"/>
            </a:pPr>
            <a:r>
              <a:rPr lang="en-US" b="1" dirty="0"/>
              <a:t>A best-in-class experience: </a:t>
            </a:r>
            <a:r>
              <a:rPr lang="en-US" dirty="0"/>
              <a:t>You’ll receive personalized Health Nudges and other insights in your [Teladoc Health] mobile app and online account. You can easily share your reports and data with your doctor. </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en-US" dirty="0"/>
              <a:t>Eligible members may also receive additional tools and devices to help them manage their blood pressure, and mental health.</a:t>
            </a:r>
          </a:p>
          <a:p>
            <a:pPr marL="171450" indent="-171450">
              <a:buFont typeface="Arial,Sans-Serif"/>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51</a:t>
            </a:fld>
            <a:endParaRPr lang="en-US" dirty="0"/>
          </a:p>
        </p:txBody>
      </p:sp>
    </p:spTree>
    <p:extLst>
      <p:ext uri="{BB962C8B-B14F-4D97-AF65-F5344CB8AC3E}">
        <p14:creationId xmlns:p14="http://schemas.microsoft.com/office/powerpoint/2010/main" val="3521954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52</a:t>
            </a:fld>
            <a:endParaRPr lang="en-US" dirty="0"/>
          </a:p>
        </p:txBody>
      </p:sp>
    </p:spTree>
    <p:extLst>
      <p:ext uri="{BB962C8B-B14F-4D97-AF65-F5344CB8AC3E}">
        <p14:creationId xmlns:p14="http://schemas.microsoft.com/office/powerpoint/2010/main" val="503560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F03CDF-AA46-F54C-BB03-04DB2C384E85}" type="slidenum">
              <a:rPr lang="en-US" smtClean="0"/>
              <a:t>53</a:t>
            </a:fld>
            <a:endParaRPr lang="en-US" dirty="0"/>
          </a:p>
        </p:txBody>
      </p:sp>
    </p:spTree>
    <p:extLst>
      <p:ext uri="{BB962C8B-B14F-4D97-AF65-F5344CB8AC3E}">
        <p14:creationId xmlns:p14="http://schemas.microsoft.com/office/powerpoint/2010/main" val="21246146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b="1" dirty="0">
                <a:latin typeface="+mn-lt"/>
              </a:rPr>
              <a:t>Talking Points:</a:t>
            </a:r>
          </a:p>
          <a:p>
            <a:pPr marL="171450" indent="-171450">
              <a:spcBef>
                <a:spcPts val="1200"/>
              </a:spcBef>
              <a:buFont typeface="Arial" panose="020B0604020202020204" pitchFamily="34" charset="0"/>
              <a:buChar char="•"/>
            </a:pPr>
            <a:r>
              <a:rPr lang="en-US" sz="1200" b="0" dirty="0">
                <a:latin typeface="+mn-lt"/>
              </a:rPr>
              <a:t>Better health isn’t about one singular metric—A1c, BMI, blood pressure, etc. It’s multi-faceted.</a:t>
            </a:r>
          </a:p>
          <a:p>
            <a:pPr marL="171450" indent="-171450">
              <a:spcBef>
                <a:spcPts val="1200"/>
              </a:spcBef>
              <a:buFont typeface="Arial" panose="020B0604020202020204" pitchFamily="34" charset="0"/>
              <a:buChar char="•"/>
            </a:pPr>
            <a:r>
              <a:rPr lang="en-US" sz="1200" b="0" dirty="0">
                <a:latin typeface="+mn-lt"/>
              </a:rPr>
              <a:t>Chronic conditions are connected, so being empowered to live a healthier life requires a broader perspective. </a:t>
            </a:r>
            <a:r>
              <a:rPr lang="en-US" sz="1200" b="1" dirty="0">
                <a:latin typeface="+mn-lt"/>
              </a:rPr>
              <a:t>Select a couple of stats to mention.</a:t>
            </a:r>
          </a:p>
          <a:p>
            <a:pPr marL="171450" indent="-171450">
              <a:spcBef>
                <a:spcPts val="1200"/>
              </a:spcBef>
              <a:buFont typeface="Arial" panose="020B0604020202020204" pitchFamily="34" charset="0"/>
              <a:buChar char="•"/>
            </a:pPr>
            <a:endParaRPr lang="en-US" sz="1200" b="1" dirty="0">
              <a:latin typeface="+mn-lt"/>
            </a:endParaRP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b="1" dirty="0">
                <a:latin typeface="+mn-lt"/>
              </a:rPr>
              <a:t>Obesity is connected to higher risks of anxiety, eating disorders and other mental health conditions</a:t>
            </a:r>
            <a:r>
              <a:rPr lang="en-US" sz="1200" b="0" dirty="0">
                <a:latin typeface="+mn-lt"/>
              </a:rPr>
              <a:t> (Centers for Disease Control and Prevention. </a:t>
            </a:r>
            <a:r>
              <a:rPr lang="en-US" sz="1200" b="0" i="1" dirty="0">
                <a:latin typeface="+mn-lt"/>
              </a:rPr>
              <a:t>Health effects on overweight and obesity. https://www.cdc.gov/healthyweight/effects/index.html</a:t>
            </a:r>
            <a:r>
              <a:rPr lang="en-US" sz="1200" b="0" dirty="0">
                <a:latin typeface="+mn-lt"/>
              </a:rPr>
              <a:t>)</a:t>
            </a:r>
          </a:p>
          <a:p>
            <a:pPr marL="628650" lvl="1" indent="-171450">
              <a:spcBef>
                <a:spcPts val="1200"/>
              </a:spcBef>
              <a:buFont typeface="Arial" panose="020B0604020202020204" pitchFamily="34" charset="0"/>
              <a:buChar char="•"/>
            </a:pPr>
            <a:r>
              <a:rPr lang="en-US" sz="1200" b="1" dirty="0">
                <a:latin typeface="+mn-lt"/>
              </a:rPr>
              <a:t>70% of people with prediabetes</a:t>
            </a:r>
            <a:r>
              <a:rPr lang="en-US" sz="1200" b="0" dirty="0">
                <a:latin typeface="+mn-lt"/>
              </a:rPr>
              <a:t> will be diagnosed with diabetes without intervention (</a:t>
            </a:r>
            <a:r>
              <a:rPr lang="en-US" b="0" i="0" dirty="0">
                <a:solidFill>
                  <a:srgbClr val="222222"/>
                </a:solidFill>
                <a:effectLst/>
                <a:latin typeface="Arial" panose="020B0604020202020204" pitchFamily="34" charset="0"/>
              </a:rPr>
              <a:t>Tabák, A. G., Herder, C., Rathmann, W., Brunner, E. J., &amp; Kivimäki, M. (2012). Prediabetes: a high-risk state for diabetes development. </a:t>
            </a:r>
            <a:r>
              <a:rPr lang="en-US" b="0" i="1" dirty="0">
                <a:solidFill>
                  <a:srgbClr val="222222"/>
                </a:solidFill>
                <a:effectLst/>
                <a:latin typeface="Arial" panose="020B0604020202020204" pitchFamily="34" charset="0"/>
              </a:rPr>
              <a:t>The Lancet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379</a:t>
            </a:r>
            <a:r>
              <a:rPr lang="en-US" b="0" i="0" dirty="0">
                <a:solidFill>
                  <a:srgbClr val="222222"/>
                </a:solidFill>
                <a:effectLst/>
                <a:latin typeface="Arial" panose="020B0604020202020204" pitchFamily="34" charset="0"/>
              </a:rPr>
              <a:t>(9833), 2279-2290.)</a:t>
            </a:r>
            <a:endParaRPr lang="en-US" sz="1200" b="0" dirty="0">
              <a:latin typeface="+mn-lt"/>
            </a:endParaRPr>
          </a:p>
          <a:p>
            <a:pPr marL="628650" lvl="1" indent="-171450">
              <a:spcBef>
                <a:spcPts val="1200"/>
              </a:spcBef>
              <a:buFont typeface="Arial" panose="020B0604020202020204" pitchFamily="34" charset="0"/>
              <a:buChar char="•"/>
            </a:pPr>
            <a:r>
              <a:rPr lang="en-US" sz="1200" b="1" dirty="0">
                <a:latin typeface="+mn-lt"/>
              </a:rPr>
              <a:t>85% of people with type 2 diabetes</a:t>
            </a:r>
            <a:r>
              <a:rPr lang="en-US" sz="1200" b="0" dirty="0">
                <a:latin typeface="+mn-lt"/>
              </a:rPr>
              <a:t> are overweight or have obesity (Centers for Disease Control and Prevention. </a:t>
            </a:r>
            <a:r>
              <a:rPr lang="en-US" sz="1200" b="0" i="1" dirty="0">
                <a:latin typeface="+mn-lt"/>
              </a:rPr>
              <a:t>Help Prevent Diabetes, Treat Obesity. </a:t>
            </a:r>
            <a:r>
              <a:rPr lang="en-US" sz="1200" b="0" i="0" dirty="0">
                <a:latin typeface="+mn-lt"/>
              </a:rPr>
              <a:t>https://diabetes.org/obesity</a:t>
            </a:r>
            <a:r>
              <a:rPr lang="en-US" sz="1200" b="0" i="1" dirty="0">
                <a:latin typeface="+mn-lt"/>
              </a:rPr>
              <a:t>)</a:t>
            </a:r>
            <a:endParaRPr lang="en-US" sz="1200" b="0" dirty="0">
              <a:latin typeface="+mn-lt"/>
            </a:endParaRPr>
          </a:p>
          <a:p>
            <a:pPr marL="628650" lvl="1" indent="-171450">
              <a:spcBef>
                <a:spcPts val="1200"/>
              </a:spcBef>
              <a:buFont typeface="Arial" panose="020B0604020202020204" pitchFamily="34" charset="0"/>
              <a:buChar char="•"/>
            </a:pPr>
            <a:r>
              <a:rPr lang="en-US" sz="1200" b="0" dirty="0">
                <a:latin typeface="+mn-lt"/>
              </a:rPr>
              <a:t>People with </a:t>
            </a:r>
            <a:r>
              <a:rPr lang="en-US" sz="1200" b="1" dirty="0">
                <a:latin typeface="+mn-lt"/>
              </a:rPr>
              <a:t>diabetes are twice as likely to have heart disease or a stroke</a:t>
            </a:r>
            <a:r>
              <a:rPr lang="en-US" sz="1200" b="0" dirty="0">
                <a:latin typeface="+mn-lt"/>
              </a:rPr>
              <a:t> than someone who doesn’t have diabetes (Centers for Disease Control and Prevention. </a:t>
            </a:r>
            <a:r>
              <a:rPr lang="en-US" sz="1200" b="0" i="1" dirty="0">
                <a:latin typeface="+mn-lt"/>
              </a:rPr>
              <a:t>Diabetes and Your Heart</a:t>
            </a:r>
            <a:r>
              <a:rPr lang="en-US" sz="1200" b="0" i="0" dirty="0">
                <a:latin typeface="+mn-lt"/>
              </a:rPr>
              <a:t>. https://www.cdc.gov/diabetes/library/features/diabetes-and-heart.html</a:t>
            </a:r>
            <a:r>
              <a:rPr lang="en-US" sz="1200" b="1" i="0" dirty="0">
                <a:latin typeface="+mn-lt"/>
              </a:rPr>
              <a:t>)</a:t>
            </a:r>
            <a:endParaRPr lang="en-US" sz="1200" b="0" dirty="0">
              <a:latin typeface="+mn-lt"/>
            </a:endParaRPr>
          </a:p>
          <a:p>
            <a:pPr marL="628650" lvl="1" indent="-171450">
              <a:spcBef>
                <a:spcPts val="1200"/>
              </a:spcBef>
              <a:buFont typeface="Arial" panose="020B0604020202020204" pitchFamily="34" charset="0"/>
              <a:buChar char="•"/>
            </a:pPr>
            <a:r>
              <a:rPr lang="en-US" sz="1200" b="1" dirty="0">
                <a:latin typeface="+mn-lt"/>
              </a:rPr>
              <a:t>25% of people with type 2 diabetes have depression</a:t>
            </a:r>
            <a:r>
              <a:rPr lang="en-US" sz="1200" b="0" dirty="0">
                <a:latin typeface="+mn-lt"/>
              </a:rPr>
              <a:t> (</a:t>
            </a:r>
            <a:r>
              <a:rPr lang="en-US" b="0" i="0" dirty="0">
                <a:solidFill>
                  <a:srgbClr val="212121"/>
                </a:solidFill>
                <a:effectLst/>
                <a:latin typeface="BlinkMacSystemFont"/>
              </a:rPr>
              <a:t>Anderson, R. J., Freedland, K. E., Clouse, R. E., &amp; Lustman, P. J. (2001). The prevalence of comorbid depression in adults with diabetes: a meta-analysis. </a:t>
            </a:r>
            <a:r>
              <a:rPr lang="en-US" b="0" i="1" dirty="0">
                <a:solidFill>
                  <a:srgbClr val="212121"/>
                </a:solidFill>
                <a:effectLst/>
                <a:latin typeface="BlinkMacSystemFont"/>
              </a:rPr>
              <a:t>Diabetes care</a:t>
            </a:r>
            <a:r>
              <a:rPr lang="en-US" b="0" i="0" dirty="0">
                <a:solidFill>
                  <a:srgbClr val="212121"/>
                </a:solidFill>
                <a:effectLst/>
                <a:latin typeface="BlinkMacSystemFont"/>
              </a:rPr>
              <a:t>, </a:t>
            </a:r>
            <a:r>
              <a:rPr lang="en-US" b="0" i="1" dirty="0">
                <a:solidFill>
                  <a:srgbClr val="212121"/>
                </a:solidFill>
                <a:effectLst/>
                <a:latin typeface="BlinkMacSystemFont"/>
              </a:rPr>
              <a:t>24</a:t>
            </a:r>
            <a:r>
              <a:rPr lang="en-US" b="0" i="0" dirty="0">
                <a:solidFill>
                  <a:srgbClr val="212121"/>
                </a:solidFill>
                <a:effectLst/>
                <a:latin typeface="BlinkMacSystemFont"/>
              </a:rPr>
              <a:t>(6), 1069–1078. https://doi.org/10.2337/diacare.24.6.1069)</a:t>
            </a:r>
            <a:endParaRPr lang="en-US" sz="1200" b="0" dirty="0">
              <a:latin typeface="+mn-lt"/>
            </a:endParaRPr>
          </a:p>
          <a:p>
            <a:pPr>
              <a:spcBef>
                <a:spcPts val="1200"/>
              </a:spcBef>
            </a:pPr>
            <a:endParaRPr lang="en-US" sz="1200" b="1" dirty="0">
              <a:latin typeface="+mn-lt"/>
            </a:endParaRPr>
          </a:p>
          <a:p>
            <a:pPr>
              <a:spcBef>
                <a:spcPts val="1200"/>
              </a:spcBef>
            </a:pPr>
            <a:endParaRPr lang="en-US" sz="1200" dirty="0">
              <a:latin typeface="+mn-lt"/>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55</a:t>
            </a:fld>
            <a:endParaRPr lang="en-US" dirty="0"/>
          </a:p>
        </p:txBody>
      </p:sp>
    </p:spTree>
    <p:extLst>
      <p:ext uri="{BB962C8B-B14F-4D97-AF65-F5344CB8AC3E}">
        <p14:creationId xmlns:p14="http://schemas.microsoft.com/office/powerpoint/2010/main" val="4214608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Share 1 or 2 statistics from the slide</a:t>
            </a:r>
            <a:endParaRPr lang="en-US" sz="1200" b="0" i="0" u="none" strike="noStrike" dirty="0">
              <a:solidFill>
                <a:srgbClr val="000000"/>
              </a:solidFill>
              <a:effectLst/>
              <a:latin typeface="Calibri" panose="020F0502020204030204" pitchFamily="34" charset="0"/>
            </a:endParaRPr>
          </a:p>
          <a:p>
            <a:pPr algn="l" rtl="0" fontAlgn="base"/>
            <a:endParaRPr lang="en-US" sz="1200"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We believe that when it comes to managing diabetes, there’s a better way forward</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Whether you’re someone who lives with one or more conditions or whether you’re responsible for the health and costs of a population, you know there are real challenges:</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1 in 10 have diabetes </a:t>
            </a:r>
            <a:r>
              <a:rPr lang="en-US" sz="1200" b="0" i="0" u="none" strike="noStrike" dirty="0">
                <a:solidFill>
                  <a:srgbClr val="000000"/>
                </a:solidFill>
                <a:effectLst/>
                <a:latin typeface="Calibri" panose="020F0502020204030204" pitchFamily="34" charset="0"/>
              </a:rPr>
              <a:t>and many don’t even know</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It’s especially concerning when it’s undiagnosed because diabetes can lead to more serious complications </a:t>
            </a:r>
            <a:r>
              <a:rPr lang="en-US" sz="1200" b="1" i="0" u="none" strike="noStrike" dirty="0">
                <a:solidFill>
                  <a:srgbClr val="000000"/>
                </a:solidFill>
                <a:effectLst/>
                <a:latin typeface="Calibri" panose="020F0502020204030204" pitchFamily="34" charset="0"/>
              </a:rPr>
              <a:t>(stroke, blindness, kidney disease and amputation)</a:t>
            </a:r>
            <a:r>
              <a:rPr lang="en-US" sz="1200" b="0" i="0" u="none" strike="noStrike" dirty="0">
                <a:solidFill>
                  <a:srgbClr val="000000"/>
                </a:solidFill>
                <a:effectLst/>
                <a:latin typeface="Calibri" panose="020F0502020204030204" pitchFamily="34" charset="0"/>
              </a:rPr>
              <a:t>, so the need to act is now</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Combined, it leads to bloating annual costs of diagnosed diabetes--</a:t>
            </a:r>
            <a:r>
              <a:rPr lang="en-US" sz="1200" b="1" i="0" u="none" strike="noStrike" dirty="0">
                <a:solidFill>
                  <a:srgbClr val="000000"/>
                </a:solidFill>
                <a:effectLst/>
                <a:latin typeface="Calibri" panose="020F0502020204030204" pitchFamily="34" charset="0"/>
              </a:rPr>
              <a:t>$327 billion</a:t>
            </a:r>
          </a:p>
          <a:p>
            <a:pPr lvl="0" algn="l" defTabSz="914400">
              <a:lnSpc>
                <a:spcPct val="100000"/>
              </a:lnSpc>
              <a:spcBef>
                <a:spcPts val="0"/>
              </a:spcBef>
              <a:spcAft>
                <a:spcPts val="0"/>
              </a:spcAft>
              <a:buNone/>
              <a:tabLst/>
              <a:defRPr/>
            </a:pPr>
            <a:endParaRPr lang="en-US" dirty="0">
              <a:cs typeface="Calibri"/>
            </a:endParaRPr>
          </a:p>
          <a:p>
            <a:pPr lvl="0" algn="l" defTabSz="914400">
              <a:lnSpc>
                <a:spcPct val="100000"/>
              </a:lnSpc>
              <a:spcBef>
                <a:spcPts val="0"/>
              </a:spcBef>
              <a:spcAft>
                <a:spcPts val="0"/>
              </a:spcAft>
              <a:buNone/>
              <a:tabLst/>
              <a:defRPr/>
            </a:pPr>
            <a:r>
              <a:rPr lang="en-US" dirty="0">
                <a:cs typeface="Calibri"/>
              </a:rPr>
              <a:t>We share this with you because we offer a Diabetes Management program to help those who have been diagnosed.</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57</a:t>
            </a:fld>
            <a:endParaRPr lang="en-US" dirty="0"/>
          </a:p>
        </p:txBody>
      </p:sp>
    </p:spTree>
    <p:extLst>
      <p:ext uri="{BB962C8B-B14F-4D97-AF65-F5344CB8AC3E}">
        <p14:creationId xmlns:p14="http://schemas.microsoft.com/office/powerpoint/2010/main" val="2629382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Diabetes Management</a:t>
            </a:r>
            <a:r>
              <a:rPr lang="en-US" dirty="0"/>
              <a:t> program was created to help those diagnosed with diabetes </a:t>
            </a:r>
            <a:r>
              <a:rPr lang="en-US" b="1" dirty="0"/>
              <a:t>lower their A1C </a:t>
            </a:r>
            <a:r>
              <a:rPr lang="en-US" dirty="0"/>
              <a:t>and manage their blood sugar long-term.</a:t>
            </a:r>
          </a:p>
          <a:p>
            <a:endParaRPr lang="en-US" dirty="0"/>
          </a:p>
          <a:p>
            <a:pPr marL="171450" indent="-171450">
              <a:buFont typeface="Arial,Sans-Serif"/>
              <a:buChar char="•"/>
            </a:pPr>
            <a:r>
              <a:rPr lang="en-US" dirty="0"/>
              <a:t>The program includes </a:t>
            </a:r>
            <a:r>
              <a:rPr lang="en-US" b="1" dirty="0"/>
              <a:t>unlimited testing strips and lancets </a:t>
            </a:r>
            <a:r>
              <a:rPr lang="en-US" dirty="0"/>
              <a:t>(sent right to your door) and a </a:t>
            </a:r>
            <a:r>
              <a:rPr lang="en-US" b="1" dirty="0"/>
              <a:t>connected blood glucose meter</a:t>
            </a:r>
            <a:r>
              <a:rPr lang="en-US" dirty="0"/>
              <a:t> (valued at $200). </a:t>
            </a:r>
          </a:p>
          <a:p>
            <a:pPr marL="628650" lvl="1" indent="-171450">
              <a:buFont typeface="Courier New,monospace"/>
              <a:buChar char="•"/>
            </a:pPr>
            <a:r>
              <a:rPr lang="en-US" dirty="0"/>
              <a:t>This meter also comes with a </a:t>
            </a:r>
            <a:r>
              <a:rPr lang="en-US" b="1" dirty="0"/>
              <a:t>travel case,</a:t>
            </a:r>
            <a:r>
              <a:rPr lang="en-US" dirty="0"/>
              <a:t> so you can easily check your blood sugar on the go.</a:t>
            </a:r>
          </a:p>
          <a:p>
            <a:pPr marL="628650" lvl="1" indent="-171450">
              <a:buFont typeface="Courier New,monospace"/>
              <a:buChar char="•"/>
            </a:pPr>
            <a:r>
              <a:rPr lang="en-US" dirty="0"/>
              <a:t>You'll receive real-time support and feedback on your out-of-range readings from our Diabetes Response Specialists. </a:t>
            </a:r>
          </a:p>
          <a:p>
            <a:pPr marL="628650" lvl="1" indent="-171450">
              <a:buFont typeface="Courier New,monospace"/>
              <a:buChar char="•"/>
            </a:pPr>
            <a:r>
              <a:rPr lang="en-US" dirty="0"/>
              <a:t>You can </a:t>
            </a:r>
            <a:r>
              <a:rPr lang="en-US" b="1" dirty="0"/>
              <a:t>share reports</a:t>
            </a:r>
            <a:r>
              <a:rPr lang="en-US" dirty="0"/>
              <a:t> and download your data anytime from your meter, mobile app or online account.</a:t>
            </a:r>
          </a:p>
          <a:p>
            <a:pPr marL="628650" lvl="1" indent="-171450">
              <a:buFont typeface="Courier New,monospace"/>
              <a:buChar char="•"/>
            </a:pPr>
            <a:r>
              <a:rPr lang="en-US" dirty="0"/>
              <a:t>Eligible members may also receive additional devices and tools to help support their overall health</a:t>
            </a:r>
          </a:p>
          <a:p>
            <a:pPr marL="171450" indent="-171450">
              <a:buFont typeface="Arial,Sans-Serif"/>
              <a:buChar char="•"/>
            </a:pPr>
            <a:r>
              <a:rPr lang="en-US" dirty="0"/>
              <a:t>The Livongo </a:t>
            </a:r>
            <a:r>
              <a:rPr lang="en-US" b="1" dirty="0"/>
              <a:t>mobile app</a:t>
            </a:r>
            <a:r>
              <a:rPr lang="en-US" dirty="0"/>
              <a:t> has tools and features that directly support your personal health goals and needs.</a:t>
            </a:r>
          </a:p>
          <a:p>
            <a:pPr marL="628650" lvl="1" indent="-171450">
              <a:buFont typeface="Courier New,monospace"/>
              <a:buChar char="•"/>
            </a:pPr>
            <a:r>
              <a:rPr lang="en-US" dirty="0"/>
              <a:t>You can use the </a:t>
            </a:r>
            <a:r>
              <a:rPr lang="en-US" b="1" dirty="0"/>
              <a:t>Action Plan feature</a:t>
            </a:r>
            <a:r>
              <a:rPr lang="en-US" dirty="0"/>
              <a:t> to set goals and see your daily progress toward them. And you can log your food and track steps all in one place.</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 and licensed provider</a:t>
            </a:r>
            <a:r>
              <a:rPr lang="en-US" dirty="0"/>
              <a:t>. </a:t>
            </a:r>
          </a:p>
          <a:p>
            <a:pPr lvl="1" indent="-171450">
              <a:buFont typeface="Courier New,monospace"/>
              <a:buChar char="•"/>
            </a:pPr>
            <a:r>
              <a:rPr lang="en-US" dirty="0"/>
              <a:t>Coaches provide motivation and guidance to foster the right mindset for effectively managing high blood pressure.</a:t>
            </a:r>
          </a:p>
          <a:p>
            <a:pPr lvl="1" indent="-171450">
              <a:buFont typeface="Courier New,monospace"/>
              <a:buChar char="•"/>
            </a:pPr>
            <a:r>
              <a:rPr lang="en-US" dirty="0"/>
              <a:t>The provider can help provide medication guidance and order labs</a:t>
            </a:r>
          </a:p>
        </p:txBody>
      </p:sp>
      <p:sp>
        <p:nvSpPr>
          <p:cNvPr id="4" name="Slide Number Placeholder 3"/>
          <p:cNvSpPr>
            <a:spLocks noGrp="1"/>
          </p:cNvSpPr>
          <p:nvPr>
            <p:ph type="sldNum" sz="quarter" idx="5"/>
          </p:nvPr>
        </p:nvSpPr>
        <p:spPr/>
        <p:txBody>
          <a:bodyPr/>
          <a:lstStyle/>
          <a:p>
            <a:fld id="{1B9AC0ED-9B61-0A41-8FC1-54C77A1D0A9D}" type="slidenum">
              <a:rPr lang="en-US" smtClean="0"/>
              <a:t>58</a:t>
            </a:fld>
            <a:endParaRPr lang="en-US" dirty="0"/>
          </a:p>
        </p:txBody>
      </p:sp>
    </p:spTree>
    <p:extLst>
      <p:ext uri="{BB962C8B-B14F-4D97-AF65-F5344CB8AC3E}">
        <p14:creationId xmlns:p14="http://schemas.microsoft.com/office/powerpoint/2010/main" val="2819010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Diabetes Management </a:t>
            </a:r>
            <a:r>
              <a:rPr lang="en-US" dirty="0"/>
              <a:t>program, at no additional cost.</a:t>
            </a:r>
          </a:p>
          <a:p>
            <a:endParaRPr lang="en-US" dirty="0"/>
          </a:p>
          <a:p>
            <a:pPr marL="171450" indent="-171450">
              <a:buFont typeface="Arial,Sans-Serif"/>
              <a:buChar char="•"/>
            </a:pPr>
            <a:r>
              <a:rPr lang="en-US" b="1" dirty="0"/>
              <a:t>Portable blood sugar monitoring</a:t>
            </a:r>
            <a:r>
              <a:rPr lang="en-US" dirty="0"/>
              <a:t>: The blood glucose meter provided is designed for convenience, allowing you to easily monitor your blood sugar readings on the go.</a:t>
            </a:r>
          </a:p>
          <a:p>
            <a:pPr marL="171450" indent="-171450">
              <a:buFont typeface="Arial,Sans-Serif"/>
              <a:buChar char="•"/>
            </a:pPr>
            <a:r>
              <a:rPr lang="en-US" b="1" dirty="0"/>
              <a:t>Replenish your supplies:</a:t>
            </a:r>
            <a:r>
              <a:rPr lang="en-US" dirty="0"/>
              <a:t> With a simple interaction with your meter, you can receive unlimited strips and lancets. You can also order these supplies through the [Teladoc Health] mobile app or your online account.</a:t>
            </a:r>
          </a:p>
          <a:p>
            <a:pPr marL="171450" indent="-171450">
              <a:buFont typeface="Arial,Sans-Serif"/>
              <a:buChar char="•"/>
            </a:pPr>
            <a:r>
              <a:rPr lang="en-US" b="1" dirty="0"/>
              <a:t>Expert coaching that's right for you</a:t>
            </a:r>
            <a:r>
              <a:rPr lang="en-US" dirty="0"/>
              <a:t>: The diabetes management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activity, food intake, and blood sugar readings all in one place.</a:t>
            </a:r>
          </a:p>
          <a:p>
            <a:pPr marL="171450" indent="-171450">
              <a:buFont typeface="Arial,Sans-Serif"/>
              <a:buChar char="•"/>
            </a:pPr>
            <a:r>
              <a:rPr lang="en-US" b="1" dirty="0"/>
              <a:t>A best-in-class meter experience: </a:t>
            </a:r>
            <a:r>
              <a:rPr lang="en-US" dirty="0"/>
              <a:t>If you prefer to use your meter exclusively for managing your health, it’s fully supported. You’ll receive personalized Health Nudges and other personalized insights right on your device.</a:t>
            </a:r>
          </a:p>
          <a:p>
            <a:pPr marL="171450" indent="-171450">
              <a:buFont typeface="Arial,Sans-Serif"/>
              <a:buChar char="•"/>
            </a:pPr>
            <a:r>
              <a:rPr lang="en-US" dirty="0"/>
              <a:t>Professional guidance from a licensed provider</a:t>
            </a:r>
          </a:p>
        </p:txBody>
      </p:sp>
      <p:sp>
        <p:nvSpPr>
          <p:cNvPr id="4" name="Slide Number Placeholder 3"/>
          <p:cNvSpPr>
            <a:spLocks noGrp="1"/>
          </p:cNvSpPr>
          <p:nvPr>
            <p:ph type="sldNum" sz="quarter" idx="5"/>
          </p:nvPr>
        </p:nvSpPr>
        <p:spPr/>
        <p:txBody>
          <a:bodyPr/>
          <a:lstStyle/>
          <a:p>
            <a:fld id="{1B9AC0ED-9B61-0A41-8FC1-54C77A1D0A9D}" type="slidenum">
              <a:rPr lang="en-US" smtClean="0"/>
              <a:t>59</a:t>
            </a:fld>
            <a:endParaRPr lang="en-US" dirty="0"/>
          </a:p>
        </p:txBody>
      </p:sp>
    </p:spTree>
    <p:extLst>
      <p:ext uri="{BB962C8B-B14F-4D97-AF65-F5344CB8AC3E}">
        <p14:creationId xmlns:p14="http://schemas.microsoft.com/office/powerpoint/2010/main" val="562730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Livongo </a:t>
            </a:r>
            <a:r>
              <a:rPr lang="en-US" b="1" dirty="0"/>
              <a:t>Diabetes Management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diabetes and </a:t>
            </a:r>
            <a:r>
              <a:rPr lang="en-US" b="1" dirty="0"/>
              <a:t>staying motivated</a:t>
            </a:r>
            <a:r>
              <a:rPr lang="en-US" dirty="0"/>
              <a:t>—they are </a:t>
            </a:r>
            <a:r>
              <a:rPr lang="en-US" b="1" dirty="0"/>
              <a:t>Certified Diabetes Care and Education Specialists</a:t>
            </a:r>
            <a:r>
              <a:rPr lang="en-US" dirty="0"/>
              <a:t>.</a:t>
            </a:r>
          </a:p>
          <a:p>
            <a:pPr marL="171450" indent="-171450">
              <a:buFont typeface="Symbol,Sans-Serif"/>
              <a:buChar char="•"/>
              <a:defRPr/>
            </a:pPr>
            <a:r>
              <a:rPr lang="en-US" dirty="0"/>
              <a:t>They’ll give you tips and techniques for doing </a:t>
            </a:r>
            <a:r>
              <a:rPr lang="en-US" b="1" dirty="0"/>
              <a:t>paired checks </a:t>
            </a:r>
            <a:r>
              <a:rPr lang="en-US" dirty="0"/>
              <a:t>and managing </a:t>
            </a:r>
            <a:r>
              <a:rPr lang="en-US" b="1" dirty="0"/>
              <a:t>high and low blood sugar readings</a:t>
            </a:r>
            <a:r>
              <a:rPr lang="en-US" dirty="0"/>
              <a:t>.</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pPr>
              <a:defRPr/>
            </a:pPr>
            <a:endParaRPr lang="en-US" dirty="0"/>
          </a:p>
          <a:p>
            <a:pPr marL="0" marR="0" lvl="0" indent="0" algn="l" defTabSz="914400">
              <a:lnSpc>
                <a:spcPct val="100000"/>
              </a:lnSpc>
              <a:spcBef>
                <a:spcPts val="0"/>
              </a:spcBef>
              <a:spcAft>
                <a:spcPts val="0"/>
              </a:spcAft>
              <a:buClrTx/>
              <a:buSzTx/>
              <a:buFontTx/>
              <a:buNone/>
              <a:tabLst/>
              <a:defRPr/>
            </a:pPr>
            <a:endParaRPr lang="en-US" b="1" dirty="0">
              <a:ea typeface="Calibri"/>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386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t>Use this slide if you have all 4 Condition Management programs.  You can remove the programs you don’t offer if you want to keep this slide.</a:t>
            </a:r>
          </a:p>
          <a:p>
            <a:pPr marL="0" indent="0" algn="l" rtl="0" fontAlgn="base">
              <a:buFont typeface="Arial" panose="020B0604020202020204" pitchFamily="34" charset="0"/>
              <a:buNone/>
            </a:pPr>
            <a:endParaRPr lang="en-US" sz="1200" b="0" i="0" u="none" strike="noStrike" dirty="0">
              <a:solidFill>
                <a:srgbClr val="000000"/>
              </a:solidFill>
              <a:effectLst/>
              <a:latin typeface="+mn-lt"/>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The devices help you by making information accessible and digestible</a:t>
            </a:r>
            <a:r>
              <a:rPr lang="en-US" sz="1200" b="0" i="0" dirty="0">
                <a:solidFill>
                  <a:srgbClr val="000000"/>
                </a:solidFill>
                <a:effectLst/>
                <a:latin typeface="+mn-lt"/>
              </a:rPr>
              <a:t>​</a:t>
            </a:r>
            <a:endParaRPr lang="en-US" sz="1200" b="0" i="0" dirty="0">
              <a:solidFill>
                <a:srgbClr val="444444"/>
              </a:solidFill>
              <a:effectLst/>
              <a:latin typeface="+mn-lt"/>
            </a:endParaRP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mn-lt"/>
              </a:rPr>
              <a:t>All devices are </a:t>
            </a:r>
            <a:r>
              <a:rPr lang="en-US" sz="1200" b="0" i="0" dirty="0">
                <a:solidFill>
                  <a:srgbClr val="000000"/>
                </a:solidFill>
                <a:effectLst/>
                <a:latin typeface="+mn-lt"/>
              </a:rPr>
              <a:t>linked your Livongo account out of the box so you can start using yours immediately</a:t>
            </a:r>
            <a:endParaRPr lang="en-US" sz="1200" b="0" i="0" dirty="0">
              <a:solidFill>
                <a:srgbClr val="444444"/>
              </a:solidFill>
              <a:effectLst/>
              <a:latin typeface="+mn-lt"/>
            </a:endParaRPr>
          </a:p>
          <a:p>
            <a:pPr marL="171450" indent="-171450" algn="l" rtl="0" fontAlgn="base">
              <a:buFont typeface="Arial" panose="020B0604020202020204" pitchFamily="34" charset="0"/>
              <a:buChar char="•"/>
            </a:pPr>
            <a:endParaRPr lang="en-US" sz="1200" b="0" i="0" u="none" strike="noStrike" dirty="0">
              <a:solidFill>
                <a:srgbClr val="000000"/>
              </a:solidFill>
              <a:effectLst/>
              <a:latin typeface="+mn-lt"/>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It’s an easy process - with no set up, no additional costs and no need to worry about it affecting your mobile data plans</a:t>
            </a:r>
            <a:r>
              <a:rPr lang="en-US" sz="1200" b="0" i="0" dirty="0">
                <a:solidFill>
                  <a:srgbClr val="000000"/>
                </a:solidFill>
                <a:effectLst/>
                <a:latin typeface="+mn-lt"/>
              </a:rPr>
              <a:t>​</a:t>
            </a:r>
          </a:p>
          <a:p>
            <a:pPr marL="628650" lvl="1" indent="-171450" algn="l" rtl="0" fontAlgn="base">
              <a:buFont typeface="Arial" panose="020B0604020202020204" pitchFamily="34" charset="0"/>
              <a:buChar char="•"/>
            </a:pPr>
            <a:r>
              <a:rPr lang="en-US" sz="1200" b="0" i="0" dirty="0">
                <a:solidFill>
                  <a:srgbClr val="000000"/>
                </a:solidFill>
                <a:effectLst/>
                <a:latin typeface="+mn-lt"/>
              </a:rPr>
              <a:t>Data shows that members who use their devices more frequently see:</a:t>
            </a:r>
          </a:p>
          <a:p>
            <a:pPr marL="1085850" lvl="2" indent="-171450" algn="l" rtl="0" fontAlgn="base">
              <a:buFont typeface="Arial" panose="020B0604020202020204" pitchFamily="34" charset="0"/>
              <a:buChar char="•"/>
            </a:pPr>
            <a:r>
              <a:rPr lang="en-US" sz="1200" b="1" i="0" dirty="0">
                <a:solidFill>
                  <a:srgbClr val="000000"/>
                </a:solidFill>
                <a:effectLst/>
                <a:latin typeface="+mn-lt"/>
              </a:rPr>
              <a:t>44% lower A1c</a:t>
            </a:r>
          </a:p>
          <a:p>
            <a:pPr marL="1085850" lvl="2" indent="-171450" algn="l" rtl="0" fontAlgn="base">
              <a:buFont typeface="Arial" panose="020B0604020202020204" pitchFamily="34" charset="0"/>
              <a:buChar char="•"/>
            </a:pPr>
            <a:r>
              <a:rPr lang="en-US" sz="1200" b="1" i="0" dirty="0">
                <a:solidFill>
                  <a:srgbClr val="000000"/>
                </a:solidFill>
                <a:effectLst/>
                <a:latin typeface="+mn-lt"/>
              </a:rPr>
              <a:t>42% lower systolic blood pressure and 35% lower diastolic blood pressure</a:t>
            </a:r>
          </a:p>
          <a:p>
            <a:pPr marL="1085850" lvl="2" indent="-171450" algn="l" rtl="0" fontAlgn="base">
              <a:buFont typeface="Arial" panose="020B0604020202020204" pitchFamily="34" charset="0"/>
              <a:buChar char="•"/>
            </a:pPr>
            <a:r>
              <a:rPr lang="en-US" sz="1200" b="1" i="0" dirty="0">
                <a:solidFill>
                  <a:srgbClr val="000000"/>
                </a:solidFill>
                <a:effectLst/>
                <a:latin typeface="+mn-lt"/>
              </a:rPr>
              <a:t>100% more weight loss</a:t>
            </a:r>
          </a:p>
          <a:p>
            <a:pPr marL="171450" indent="-171450" algn="l" rtl="0" fontAlgn="base">
              <a:buFont typeface="Arial" panose="020B0604020202020204" pitchFamily="34" charset="0"/>
              <a:buChar char="•"/>
            </a:pPr>
            <a:r>
              <a:rPr lang="en-US" sz="1200" b="1" i="0" dirty="0">
                <a:solidFill>
                  <a:srgbClr val="000000"/>
                </a:solidFill>
                <a:effectLst/>
                <a:latin typeface="+mn-lt"/>
              </a:rPr>
              <a:t>For diabetes: </a:t>
            </a:r>
            <a:r>
              <a:rPr lang="en-US" sz="1200" b="0" i="0" dirty="0">
                <a:solidFill>
                  <a:srgbClr val="000000"/>
                </a:solidFill>
                <a:effectLst/>
                <a:latin typeface="+mn-lt"/>
              </a:rPr>
              <a:t>Livongo offer members a proprietary blood glucose meter that enables engagement with you directly in the moment that you’re taking your reading</a:t>
            </a:r>
          </a:p>
          <a:p>
            <a:pPr algn="l" rtl="0" fontAlgn="base">
              <a:buFont typeface="Arial" panose="020B0604020202020204" pitchFamily="34" charset="0"/>
              <a:buChar char="•"/>
            </a:pPr>
            <a:endParaRPr lang="en-US" sz="120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6</a:t>
            </a:fld>
            <a:endParaRPr lang="en-US" dirty="0"/>
          </a:p>
        </p:txBody>
      </p:sp>
    </p:spTree>
    <p:extLst>
      <p:ext uri="{BB962C8B-B14F-4D97-AF65-F5344CB8AC3E}">
        <p14:creationId xmlns:p14="http://schemas.microsoft.com/office/powerpoint/2010/main" val="2616819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61</a:t>
            </a:fld>
            <a:endParaRPr lang="en-US" dirty="0"/>
          </a:p>
        </p:txBody>
      </p:sp>
    </p:spTree>
    <p:extLst>
      <p:ext uri="{BB962C8B-B14F-4D97-AF65-F5344CB8AC3E}">
        <p14:creationId xmlns:p14="http://schemas.microsoft.com/office/powerpoint/2010/main" val="2135051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Main Goal of the Slide:</a:t>
            </a:r>
          </a:p>
          <a:p>
            <a:pPr algn="l" rtl="0" fontAlgn="base"/>
            <a:r>
              <a:rPr lang="en-US" sz="1200" b="0" i="0" u="none" strike="noStrike" dirty="0">
                <a:solidFill>
                  <a:srgbClr val="000000"/>
                </a:solidFill>
                <a:effectLst/>
                <a:latin typeface="Calibri" panose="020F0502020204030204" pitchFamily="34" charset="0"/>
              </a:rPr>
              <a:t>Give a high-level overview of the prevalence, risks and costs associated with hypertension. </a:t>
            </a:r>
            <a:r>
              <a:rPr lang="en-US" sz="1200" b="1" i="0" u="none" strike="noStrike" dirty="0">
                <a:solidFill>
                  <a:srgbClr val="000000"/>
                </a:solidFill>
                <a:effectLst/>
                <a:latin typeface="Calibri" panose="020F0502020204030204" pitchFamily="34" charset="0"/>
              </a:rPr>
              <a:t>Select 1-2 stats to review.</a:t>
            </a: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hypertension is high—</a:t>
            </a:r>
            <a:r>
              <a:rPr lang="en-US" sz="1200" b="1" i="0" u="none" strike="noStrike" dirty="0">
                <a:solidFill>
                  <a:srgbClr val="000000"/>
                </a:solidFill>
                <a:effectLst/>
                <a:latin typeface="Calibri" panose="020F0502020204030204" pitchFamily="34" charset="0"/>
              </a:rPr>
              <a:t>accounting for 1/3 of all physician office visits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With an ever-growing prevalence, it means more serious complications for more members</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Hypertension leads to </a:t>
            </a:r>
            <a:r>
              <a:rPr lang="en-US" sz="1200" b="1" i="0" u="none" strike="noStrike" dirty="0">
                <a:solidFill>
                  <a:srgbClr val="000000"/>
                </a:solidFill>
                <a:effectLst/>
                <a:latin typeface="Calibri" panose="020F0502020204030204" pitchFamily="34" charset="0"/>
              </a:rPr>
              <a:t>increased risks of stroke, heart failure, heart attack and kidney disease</a:t>
            </a:r>
            <a:endParaRPr lang="en-US" sz="1200" b="0" i="0" u="none" strike="noStrike" dirty="0">
              <a:solidFill>
                <a:srgbClr val="000000"/>
              </a:solidFill>
              <a:effectLst/>
              <a:latin typeface="Calibri" panose="020F0502020204030204" pitchFamily="34" charset="0"/>
            </a:endParaRP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Combined, it means a staggering $131 billion annually in the cost of diagnosed hypertension</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This is only expected to increase</a:t>
            </a: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200" b="1" i="0" u="none" strike="noStrike" dirty="0">
                <a:solidFill>
                  <a:srgbClr val="000000"/>
                </a:solidFill>
                <a:effectLst/>
                <a:latin typeface="Calibri" panose="020F0502020204030204" pitchFamily="34" charset="0"/>
              </a:rPr>
              <a:t>The “So What?”</a:t>
            </a:r>
          </a:p>
          <a:p>
            <a:r>
              <a:rPr lang="en-US" dirty="0"/>
              <a:t>Many of your members are likely managing high blood pressure. This is not only a costly challenge in itself but can lead to more serious conditions down the road.</a:t>
            </a:r>
          </a:p>
        </p:txBody>
      </p:sp>
      <p:sp>
        <p:nvSpPr>
          <p:cNvPr id="4" name="Slide Number Placeholder 3"/>
          <p:cNvSpPr>
            <a:spLocks noGrp="1"/>
          </p:cNvSpPr>
          <p:nvPr>
            <p:ph type="sldNum" sz="quarter" idx="5"/>
          </p:nvPr>
        </p:nvSpPr>
        <p:spPr/>
        <p:txBody>
          <a:bodyPr/>
          <a:lstStyle/>
          <a:p>
            <a:fld id="{1B9AC0ED-9B61-0A41-8FC1-54C77A1D0A9D}" type="slidenum">
              <a:rPr lang="en-US" smtClean="0"/>
              <a:t>63</a:t>
            </a:fld>
            <a:endParaRPr lang="en-US" dirty="0"/>
          </a:p>
        </p:txBody>
      </p:sp>
    </p:spTree>
    <p:extLst>
      <p:ext uri="{BB962C8B-B14F-4D97-AF65-F5344CB8AC3E}">
        <p14:creationId xmlns:p14="http://schemas.microsoft.com/office/powerpoint/2010/main" val="4252416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Hypertension Management </a:t>
            </a:r>
            <a:r>
              <a:rPr lang="en-US" dirty="0"/>
              <a:t>program was created to help members manage their high blood pressure and create sustainable heart-healthy habits. </a:t>
            </a:r>
          </a:p>
          <a:p>
            <a:endParaRPr lang="en-US" dirty="0"/>
          </a:p>
          <a:p>
            <a:pPr marL="171450" indent="-171450">
              <a:buFont typeface="Arial,Sans-Serif"/>
              <a:buChar char="•"/>
            </a:pPr>
            <a:r>
              <a:rPr lang="en-US" dirty="0"/>
              <a:t>The program includes a </a:t>
            </a:r>
            <a:r>
              <a:rPr lang="en-US" b="1" dirty="0"/>
              <a:t>connected blood pressure monitor</a:t>
            </a:r>
            <a:r>
              <a:rPr lang="en-US" dirty="0"/>
              <a:t>, with a </a:t>
            </a:r>
            <a:r>
              <a:rPr lang="en-US" b="1" dirty="0"/>
              <a:t>flexible arm cuff.</a:t>
            </a:r>
            <a:r>
              <a:rPr lang="en-US" dirty="0"/>
              <a:t> </a:t>
            </a:r>
          </a:p>
          <a:p>
            <a:pPr marL="628650" lvl="1" indent="-171450">
              <a:buFont typeface="Courier New,monospace"/>
              <a:buChar char="•"/>
            </a:pPr>
            <a:r>
              <a:rPr lang="en-US" dirty="0"/>
              <a:t>You'll be encouraged to finish taking 5 blood pressure readings (on 5 different days) to get your baseline blood pressure.</a:t>
            </a:r>
          </a:p>
          <a:p>
            <a:pPr marL="628650" lvl="1" indent="-171450">
              <a:buFont typeface="Courier New,monospace"/>
              <a:buChar char="•"/>
            </a:pPr>
            <a:r>
              <a:rPr lang="en-US" dirty="0"/>
              <a:t>You can easily </a:t>
            </a:r>
            <a:r>
              <a:rPr lang="en-US" b="1" dirty="0"/>
              <a:t>share reports</a:t>
            </a:r>
            <a:r>
              <a:rPr lang="en-US" dirty="0"/>
              <a:t> and download your blood pressure data anytime from your mobile app or online account.</a:t>
            </a:r>
          </a:p>
          <a:p>
            <a:pPr marL="628650" marR="0" lvl="1" indent="-171450" algn="l" defTabSz="914400" rtl="0" eaLnBrk="1" fontAlgn="auto" latinLnBrk="0" hangingPunct="1">
              <a:lnSpc>
                <a:spcPct val="100000"/>
              </a:lnSpc>
              <a:spcBef>
                <a:spcPts val="0"/>
              </a:spcBef>
              <a:spcAft>
                <a:spcPts val="0"/>
              </a:spcAft>
              <a:buClrTx/>
              <a:buSzTx/>
              <a:buFont typeface="Courier New,monospace"/>
              <a:buChar char="•"/>
              <a:tabLst/>
              <a:defRPr/>
            </a:pPr>
            <a:r>
              <a:rPr lang="en-US" dirty="0"/>
              <a:t>Eligible members may also receive additional devices and tools to help support their overall health</a:t>
            </a:r>
          </a:p>
          <a:p>
            <a:pPr marL="171450" indent="-171450">
              <a:buFont typeface="Arial,Sans-Serif"/>
              <a:buChar char="•"/>
            </a:pPr>
            <a:r>
              <a:rPr lang="en-US" dirty="0"/>
              <a:t>The Livongo </a:t>
            </a:r>
            <a:r>
              <a:rPr lang="en-US" b="1" dirty="0"/>
              <a:t>mobile app</a:t>
            </a:r>
            <a:r>
              <a:rPr lang="en-US" dirty="0"/>
              <a:t> has tools and features that directly support your personal health goals and needs.</a:t>
            </a:r>
          </a:p>
          <a:p>
            <a:pPr marL="628650" lvl="1" indent="-171450">
              <a:buFont typeface="Courier New,monospace"/>
              <a:buChar char="•"/>
            </a:pPr>
            <a:r>
              <a:rPr lang="en-US" dirty="0"/>
              <a:t>You can use the </a:t>
            </a:r>
            <a:r>
              <a:rPr lang="en-US" b="1" dirty="0"/>
              <a:t>Action Plan feature</a:t>
            </a:r>
            <a:r>
              <a:rPr lang="en-US" dirty="0"/>
              <a:t> to set goals and see your daily progress toward them. And you can log your food and track steps all in one place.</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our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 and licensed provider</a:t>
            </a:r>
            <a:r>
              <a:rPr lang="en-US" dirty="0"/>
              <a:t>. </a:t>
            </a:r>
          </a:p>
          <a:p>
            <a:pPr lvl="1" indent="-171450">
              <a:buFont typeface="Courier New,monospace"/>
              <a:buChar char="•"/>
            </a:pPr>
            <a:r>
              <a:rPr lang="en-US" dirty="0"/>
              <a:t>Coaches provide motivation and guidance to foster the right mindset for effectively managing high blood pressure.</a:t>
            </a:r>
          </a:p>
          <a:p>
            <a:pPr lvl="1" indent="-171450">
              <a:buFont typeface="Courier New,monospace"/>
              <a:buChar char="•"/>
            </a:pPr>
            <a:r>
              <a:rPr lang="en-US" dirty="0"/>
              <a:t>The provider can help provide medication guidance and order labs</a:t>
            </a:r>
          </a:p>
          <a:p>
            <a:pPr marL="628650" lvl="1" indent="-171450">
              <a:buFont typeface="Courier New,monospace"/>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64</a:t>
            </a:fld>
            <a:endParaRPr lang="en-US" dirty="0"/>
          </a:p>
        </p:txBody>
      </p:sp>
    </p:spTree>
    <p:extLst>
      <p:ext uri="{BB962C8B-B14F-4D97-AF65-F5344CB8AC3E}">
        <p14:creationId xmlns:p14="http://schemas.microsoft.com/office/powerpoint/2010/main" val="2866857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Livongo </a:t>
            </a:r>
            <a:r>
              <a:rPr lang="en-US" b="1" dirty="0"/>
              <a:t>Hypertension Management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high blood pressure and </a:t>
            </a:r>
            <a:r>
              <a:rPr lang="en-US" b="1" dirty="0"/>
              <a:t>staying motivated</a:t>
            </a:r>
            <a:r>
              <a:rPr lang="en-US" dirty="0"/>
              <a:t>—they are </a:t>
            </a:r>
            <a:r>
              <a:rPr lang="en-US" b="1" dirty="0"/>
              <a:t>National Board-Certified Health &amp; Wellness Coaches. </a:t>
            </a:r>
          </a:p>
          <a:p>
            <a:pPr marL="171450" indent="-171450">
              <a:buFont typeface="Symbol,Sans-Serif"/>
              <a:buChar char="•"/>
              <a:defRPr/>
            </a:pPr>
            <a:r>
              <a:rPr lang="en-US" dirty="0"/>
              <a:t>They’ll give you tips and techniques for taking your blood pressure accurately and consistently.</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765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Hypertension Management </a:t>
            </a:r>
            <a:r>
              <a:rPr lang="en-US" dirty="0"/>
              <a:t>program, at no additional cost.</a:t>
            </a:r>
          </a:p>
          <a:p>
            <a:endParaRPr lang="en-US" dirty="0"/>
          </a:p>
          <a:p>
            <a:pPr marL="171450" indent="-171450">
              <a:buFont typeface="Arial,Sans-Serif"/>
              <a:buChar char="•"/>
            </a:pPr>
            <a:r>
              <a:rPr lang="en-US" b="1" dirty="0"/>
              <a:t>Portable blood pressure monitoring:</a:t>
            </a:r>
            <a:r>
              <a:rPr lang="en-US" dirty="0"/>
              <a:t> The blood pressure monitor and flexible arm cuff provided is designed for convenience, allowing you to easily monitor your blood pressure on the go.</a:t>
            </a:r>
          </a:p>
          <a:p>
            <a:pPr marL="171450" indent="-171450">
              <a:buFont typeface="Arial,Sans-Serif"/>
              <a:buChar char="•"/>
            </a:pPr>
            <a:r>
              <a:rPr lang="en-US" b="1" dirty="0"/>
              <a:t>Expert coaching that's right for you: </a:t>
            </a:r>
            <a:r>
              <a:rPr lang="en-US" dirty="0"/>
              <a:t>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activity, food intake, and blood pressure readings all in one place.</a:t>
            </a:r>
          </a:p>
          <a:p>
            <a:pPr marL="171450" indent="-171450">
              <a:buFont typeface="Arial,Sans-Serif"/>
              <a:buChar char="•"/>
            </a:pPr>
            <a:r>
              <a:rPr lang="en-US" b="1" dirty="0"/>
              <a:t>A best-in-class experience: </a:t>
            </a:r>
            <a:r>
              <a:rPr lang="en-US" dirty="0"/>
              <a:t>You’ll receive personalized Health Nudges and other insights in your [Teladoc Health] mobile app and online account. You can easily share your reports and data with your doctor. </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en-US" dirty="0"/>
              <a:t>Professional guidance from a licensed provider</a:t>
            </a:r>
          </a:p>
          <a:p>
            <a:pPr marL="171450" indent="-171450">
              <a:buFont typeface="Arial,Sans-Serif"/>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66</a:t>
            </a:fld>
            <a:endParaRPr lang="en-US" dirty="0"/>
          </a:p>
        </p:txBody>
      </p:sp>
    </p:spTree>
    <p:extLst>
      <p:ext uri="{BB962C8B-B14F-4D97-AF65-F5344CB8AC3E}">
        <p14:creationId xmlns:p14="http://schemas.microsoft.com/office/powerpoint/2010/main" val="2116023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67</a:t>
            </a:fld>
            <a:endParaRPr lang="en-US" dirty="0"/>
          </a:p>
        </p:txBody>
      </p:sp>
    </p:spTree>
    <p:extLst>
      <p:ext uri="{BB962C8B-B14F-4D97-AF65-F5344CB8AC3E}">
        <p14:creationId xmlns:p14="http://schemas.microsoft.com/office/powerpoint/2010/main" val="1419185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Main Goal of the Slide:</a:t>
            </a:r>
          </a:p>
          <a:p>
            <a:pPr algn="l" rtl="0" fontAlgn="base"/>
            <a:r>
              <a:rPr lang="en-US" sz="1200" b="0" i="0" u="none" strike="noStrike" dirty="0">
                <a:solidFill>
                  <a:srgbClr val="000000"/>
                </a:solidFill>
                <a:effectLst/>
                <a:latin typeface="Calibri" panose="020F0502020204030204" pitchFamily="34" charset="0"/>
              </a:rPr>
              <a:t>Give a high-level overview of the prevalence, risks and costs associated with prediabetes. </a:t>
            </a:r>
            <a:r>
              <a:rPr lang="en-US" sz="1200" b="1" i="0" u="none" strike="noStrike" dirty="0">
                <a:solidFill>
                  <a:srgbClr val="000000"/>
                </a:solidFill>
                <a:effectLst/>
                <a:latin typeface="Calibri" panose="020F0502020204030204" pitchFamily="34" charset="0"/>
              </a:rPr>
              <a:t>Select 1-2 stats to share.</a:t>
            </a: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Talking Points:</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prevalence of prediabetes is high—</a:t>
            </a:r>
            <a:r>
              <a:rPr lang="en-US" sz="1200" b="1" i="0" u="none" strike="noStrike" dirty="0">
                <a:solidFill>
                  <a:srgbClr val="000000"/>
                </a:solidFill>
                <a:effectLst/>
                <a:latin typeface="Calibri" panose="020F0502020204030204" pitchFamily="34" charset="0"/>
              </a:rPr>
              <a:t>1 in 3 adults have prediabetes and only 2 in 10 are aware</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rise in prediabetes is due to growing obesity and weight loss is the first step in reducing incidence of diabetes</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A 5-7% weight loss is connected to a 58% reduction in incidences of diabetes</a:t>
            </a:r>
          </a:p>
          <a:p>
            <a:pPr marL="171450" lvl="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rising levels of prediabetes leads to increased costs—</a:t>
            </a:r>
            <a:r>
              <a:rPr lang="en-US" sz="1200" b="1" i="0" u="none" strike="noStrike" dirty="0">
                <a:solidFill>
                  <a:srgbClr val="000000"/>
                </a:solidFill>
                <a:effectLst/>
                <a:latin typeface="Calibri" panose="020F0502020204030204" pitchFamily="34" charset="0"/>
              </a:rPr>
              <a:t>prediabetes costs our healthcare system $44 billion annually</a:t>
            </a:r>
          </a:p>
          <a:p>
            <a:pPr marL="0" lvl="0" indent="0" algn="l" rtl="0" fontAlgn="base">
              <a:buFont typeface="Arial" panose="020B0604020202020204" pitchFamily="34" charset="0"/>
              <a:buNone/>
            </a:pPr>
            <a:endParaRPr lang="en-US" sz="1200" b="1" i="0" u="none" strike="noStrike"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200" b="1" i="0" u="none" strike="noStrike" dirty="0">
                <a:solidFill>
                  <a:srgbClr val="000000"/>
                </a:solidFill>
                <a:effectLst/>
                <a:latin typeface="Calibri" panose="020F0502020204030204" pitchFamily="34" charset="0"/>
              </a:rPr>
              <a:t>The “So What?”</a:t>
            </a:r>
          </a:p>
          <a:p>
            <a:r>
              <a:rPr lang="en-US" dirty="0"/>
              <a:t>Many of your members are likely managing prediabetes. This is not only a costly challenge in itself but can lead to more serious conditions down the road.</a:t>
            </a:r>
          </a:p>
        </p:txBody>
      </p:sp>
      <p:sp>
        <p:nvSpPr>
          <p:cNvPr id="4" name="Slide Number Placeholder 3"/>
          <p:cNvSpPr>
            <a:spLocks noGrp="1"/>
          </p:cNvSpPr>
          <p:nvPr>
            <p:ph type="sldNum" sz="quarter" idx="5"/>
          </p:nvPr>
        </p:nvSpPr>
        <p:spPr/>
        <p:txBody>
          <a:bodyPr/>
          <a:lstStyle/>
          <a:p>
            <a:fld id="{1B9AC0ED-9B61-0A41-8FC1-54C77A1D0A9D}" type="slidenum">
              <a:rPr lang="en-US" smtClean="0"/>
              <a:t>69</a:t>
            </a:fld>
            <a:endParaRPr lang="en-US" dirty="0"/>
          </a:p>
        </p:txBody>
      </p:sp>
    </p:spTree>
    <p:extLst>
      <p:ext uri="{BB962C8B-B14F-4D97-AF65-F5344CB8AC3E}">
        <p14:creationId xmlns:p14="http://schemas.microsoft.com/office/powerpoint/2010/main" val="2856965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Diabetes Prevention</a:t>
            </a:r>
            <a:r>
              <a:rPr lang="en-US" dirty="0"/>
              <a:t> program was created to help those with </a:t>
            </a:r>
            <a:r>
              <a:rPr lang="en-US" b="1" dirty="0"/>
              <a:t>prediabetes</a:t>
            </a:r>
            <a:r>
              <a:rPr lang="en-US" dirty="0"/>
              <a:t> lose weight and prevent the onset of type 2 diabetes.</a:t>
            </a:r>
          </a:p>
          <a:p>
            <a:endParaRPr lang="en-US" dirty="0"/>
          </a:p>
          <a:p>
            <a:pPr marL="171450" indent="-171450">
              <a:buFont typeface="Arial,Sans-Serif"/>
              <a:buChar char="•"/>
            </a:pPr>
            <a:r>
              <a:rPr lang="en-US" dirty="0"/>
              <a:t>The program includes a </a:t>
            </a:r>
            <a:r>
              <a:rPr lang="en-US" b="1" dirty="0"/>
              <a:t>connected weight scale.</a:t>
            </a:r>
            <a:endParaRPr lang="en-US" dirty="0"/>
          </a:p>
          <a:p>
            <a:pPr marL="628650" lvl="1" indent="-171450">
              <a:buFont typeface="Courier New,monospace"/>
              <a:buChar char="•"/>
            </a:pPr>
            <a:r>
              <a:rPr lang="en-US" dirty="0"/>
              <a:t>After you do your first weigh-in, we'll recommend a healthy weight goal for you. You change this anytime.</a:t>
            </a:r>
          </a:p>
          <a:p>
            <a:pPr marL="628650" lvl="1" indent="-171450">
              <a:buFont typeface="Courier New,monospace"/>
              <a:buChar char="•"/>
            </a:pPr>
            <a:r>
              <a:rPr lang="en-US" dirty="0"/>
              <a:t>You can easily </a:t>
            </a:r>
            <a:r>
              <a:rPr lang="en-US" b="1" dirty="0"/>
              <a:t>share reports</a:t>
            </a:r>
            <a:r>
              <a:rPr lang="en-US" dirty="0"/>
              <a:t> and download your weight anytime from your mobile app or online account.</a:t>
            </a:r>
          </a:p>
          <a:p>
            <a:pPr marL="628650" lvl="1" indent="-171450">
              <a:buFont typeface="Courier New,monospace"/>
              <a:buChar char="•"/>
            </a:pPr>
            <a:r>
              <a:rPr lang="en-US" dirty="0"/>
              <a:t>Eligible members may receive additional tools and devices to help support blood pressure and mental health.</a:t>
            </a:r>
          </a:p>
          <a:p>
            <a:pPr marL="171450" indent="-171450">
              <a:buFont typeface="Arial,Sans-Serif"/>
              <a:buChar char="•"/>
            </a:pPr>
            <a:r>
              <a:rPr lang="en-US" dirty="0"/>
              <a:t>The Livongo </a:t>
            </a:r>
            <a:r>
              <a:rPr lang="en-US" b="1" dirty="0"/>
              <a:t>mobile app</a:t>
            </a:r>
            <a:r>
              <a:rPr lang="en-US" dirty="0"/>
              <a:t> has tools and features that directly support your personal health goals and needs.</a:t>
            </a:r>
          </a:p>
          <a:p>
            <a:pPr marL="628650" lvl="1" indent="-171450">
              <a:buFont typeface="Courier New,monospace"/>
              <a:buChar char="•"/>
            </a:pPr>
            <a:r>
              <a:rPr lang="en-US" dirty="0"/>
              <a:t>You'll get a </a:t>
            </a:r>
            <a:r>
              <a:rPr lang="en-US" b="1" dirty="0"/>
              <a:t>full CDC-approved interactive program</a:t>
            </a:r>
            <a:r>
              <a:rPr lang="en-US" dirty="0"/>
              <a:t>, with regular lessons to support your health goals. </a:t>
            </a:r>
          </a:p>
          <a:p>
            <a:pPr marL="628650" lvl="1" indent="-171450">
              <a:buFont typeface="Courier New,monospace"/>
              <a:buChar char="•"/>
            </a:pPr>
            <a:r>
              <a:rPr lang="en-US" dirty="0"/>
              <a:t>You can log your food and track steps all in one place—and our expert coaches will provide you nutrition feedback.</a:t>
            </a:r>
          </a:p>
          <a:p>
            <a:pPr marL="628650" lvl="1" indent="-171450">
              <a:buFont typeface="Courier New,monospace"/>
              <a:buChar char="•"/>
            </a:pPr>
            <a:r>
              <a:rPr lang="en-US" dirty="0"/>
              <a:t>With </a:t>
            </a:r>
            <a:r>
              <a:rPr lang="en-US" b="1" dirty="0"/>
              <a:t>Message a Coach</a:t>
            </a:r>
            <a:r>
              <a:rPr lang="en-US" dirty="0"/>
              <a:t>, you can ask questions and get quick responses through your mobile app or online account.</a:t>
            </a:r>
          </a:p>
          <a:p>
            <a:pPr marL="628650" lvl="1" indent="-171450">
              <a:buFont typeface="Courier New,monospace"/>
              <a:buChar char="•"/>
            </a:pPr>
            <a:r>
              <a:rPr lang="en-US" dirty="0"/>
              <a:t>Members also love the </a:t>
            </a:r>
            <a:r>
              <a:rPr lang="en-US" b="1" dirty="0"/>
              <a:t>weekly email summaries</a:t>
            </a:r>
            <a:r>
              <a:rPr lang="en-US" dirty="0"/>
              <a:t>, with links to seasonal health topics and even more of their own health trends.</a:t>
            </a:r>
          </a:p>
          <a:p>
            <a:pPr marL="171450" indent="-171450">
              <a:buFont typeface="Arial,Sans-Serif"/>
              <a:buChar char="•"/>
            </a:pPr>
            <a:r>
              <a:rPr lang="en-US" dirty="0"/>
              <a:t>Finally, an important, proven to work feature of the program is access to a </a:t>
            </a:r>
            <a:r>
              <a:rPr lang="en-US" b="1" dirty="0"/>
              <a:t>live, certified coach</a:t>
            </a:r>
            <a:r>
              <a:rPr lang="en-US" dirty="0"/>
              <a:t>. </a:t>
            </a:r>
          </a:p>
          <a:p>
            <a:pPr marL="628650" lvl="1" indent="-171450">
              <a:buFont typeface="Courier New,monospace"/>
              <a:buChar char="•"/>
            </a:pPr>
            <a:r>
              <a:rPr lang="en-US" dirty="0"/>
              <a:t>They'll provide motivation and guidance to foster the right mindset for effectively losing weight and preventing the onset of type 2 diabetes.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70</a:t>
            </a:fld>
            <a:endParaRPr lang="en-US" dirty="0"/>
          </a:p>
        </p:txBody>
      </p:sp>
    </p:spTree>
    <p:extLst>
      <p:ext uri="{BB962C8B-B14F-4D97-AF65-F5344CB8AC3E}">
        <p14:creationId xmlns:p14="http://schemas.microsoft.com/office/powerpoint/2010/main" val="26277765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Livongo </a:t>
            </a:r>
            <a:r>
              <a:rPr lang="en-US" b="1" dirty="0"/>
              <a:t>Diabetes Prevention program expert coaches </a:t>
            </a:r>
            <a:r>
              <a:rPr lang="en-US" dirty="0"/>
              <a:t>are here to help you. </a:t>
            </a:r>
          </a:p>
          <a:p>
            <a:pPr>
              <a:defRPr/>
            </a:pPr>
            <a:endParaRPr lang="en-US" dirty="0"/>
          </a:p>
          <a:p>
            <a:pPr marL="171450" indent="-171450">
              <a:buFont typeface="Symbol,Sans-Serif"/>
              <a:buChar char="•"/>
              <a:defRPr/>
            </a:pPr>
            <a:r>
              <a:rPr lang="en-US" dirty="0"/>
              <a:t>Coaches know what works the best when it comes to managing high blood pressure and </a:t>
            </a:r>
            <a:r>
              <a:rPr lang="en-US" b="1" dirty="0"/>
              <a:t>staying motivated</a:t>
            </a:r>
            <a:r>
              <a:rPr lang="en-US" dirty="0"/>
              <a:t>—they are </a:t>
            </a:r>
            <a:r>
              <a:rPr lang="en-US" b="1" dirty="0"/>
              <a:t>trained Diabetes Prevention Lifestyle Coaches.</a:t>
            </a:r>
            <a:endParaRPr lang="en-US" dirty="0"/>
          </a:p>
          <a:p>
            <a:pPr marL="171450" indent="-171450">
              <a:buFont typeface="Symbol,Sans-Serif"/>
              <a:buChar char="•"/>
              <a:defRPr/>
            </a:pPr>
            <a:r>
              <a:rPr lang="en-US" dirty="0"/>
              <a:t>They’ll give you tips and techniques for </a:t>
            </a:r>
            <a:r>
              <a:rPr lang="en-US" b="1" dirty="0"/>
              <a:t>stepping on your scale </a:t>
            </a:r>
            <a:r>
              <a:rPr lang="en-US" dirty="0"/>
              <a:t>and logging your food and steps consistently.</a:t>
            </a:r>
          </a:p>
          <a:p>
            <a:pPr marL="171450" indent="-171450">
              <a:buFont typeface="Symbol,Sans-Serif"/>
              <a:buChar char="•"/>
              <a:defRPr/>
            </a:pPr>
            <a:r>
              <a:rPr lang="en-US" dirty="0"/>
              <a:t>Coaches can guide you to do the </a:t>
            </a:r>
            <a:r>
              <a:rPr lang="en-US" b="1" dirty="0"/>
              <a:t>right amount of activity,</a:t>
            </a:r>
            <a:r>
              <a:rPr lang="en-US" dirty="0"/>
              <a:t> especially if you have limits or pain.</a:t>
            </a:r>
          </a:p>
          <a:p>
            <a:pPr marL="171450" indent="-171450">
              <a:buFont typeface="Symbol,Sans-Serif"/>
              <a:buChar char="•"/>
              <a:defRPr/>
            </a:pPr>
            <a:r>
              <a:rPr lang="en-US" dirty="0"/>
              <a:t>They can also help you </a:t>
            </a:r>
            <a:r>
              <a:rPr lang="en-US" b="1" dirty="0"/>
              <a:t>stay on track with your medications </a:t>
            </a:r>
            <a:r>
              <a:rPr lang="en-US" dirty="0"/>
              <a:t>and help you create plans to</a:t>
            </a:r>
            <a:r>
              <a:rPr lang="en-US" b="1" dirty="0"/>
              <a:t> stay accountable and overcome barriers.</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E3F03CDF-AA46-F54C-BB03-04DB2C384E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909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look at the </a:t>
            </a:r>
            <a:r>
              <a:rPr lang="en-US" b="1" dirty="0"/>
              <a:t>key features </a:t>
            </a:r>
            <a:r>
              <a:rPr lang="en-US" dirty="0"/>
              <a:t>that are included in your </a:t>
            </a:r>
            <a:r>
              <a:rPr lang="en-US" b="1" dirty="0"/>
              <a:t>Diabetes Prevention </a:t>
            </a:r>
            <a:r>
              <a:rPr lang="en-US" dirty="0"/>
              <a:t>program, at no additional cost.</a:t>
            </a:r>
          </a:p>
          <a:p>
            <a:endParaRPr lang="en-US" dirty="0"/>
          </a:p>
          <a:p>
            <a:pPr marL="171450" indent="-171450">
              <a:buFont typeface="Arial,Sans-Serif"/>
              <a:buChar char="•"/>
            </a:pPr>
            <a:r>
              <a:rPr lang="en-US" b="1" dirty="0"/>
              <a:t>Connected weight scale: </a:t>
            </a:r>
            <a:r>
              <a:rPr lang="en-US" dirty="0"/>
              <a:t>The </a:t>
            </a:r>
            <a:r>
              <a:rPr lang="en-US" b="1" dirty="0"/>
              <a:t>easy-to-use scale</a:t>
            </a:r>
            <a:r>
              <a:rPr lang="en-US" dirty="0"/>
              <a:t> helps you track and measure your progress.</a:t>
            </a:r>
          </a:p>
          <a:p>
            <a:pPr marL="171450" indent="-171450">
              <a:buFont typeface="Arial,Sans-Serif"/>
              <a:buChar char="•"/>
            </a:pPr>
            <a:r>
              <a:rPr lang="en-US" b="1" dirty="0"/>
              <a:t>Expert coaching that's right for you</a:t>
            </a:r>
            <a:r>
              <a:rPr lang="en-US" dirty="0"/>
              <a:t>: Expert coaches are specialists in their field. They offer one-on-one coaching that is adaptable to your schedule, ensuring you have the flexibility to make changes as needed without any commitment.</a:t>
            </a:r>
          </a:p>
          <a:p>
            <a:pPr marL="800100" lvl="1" indent="-171450">
              <a:buFont typeface="Arial,Sans-Serif"/>
              <a:buChar char="•"/>
            </a:pPr>
            <a:r>
              <a:rPr lang="en-US" dirty="0"/>
              <a:t>Coaching is tailored to fit into your life, focusing on your individual health needs and schedule.</a:t>
            </a:r>
          </a:p>
          <a:p>
            <a:pPr marL="171450" indent="-171450">
              <a:buFont typeface="Arial,Sans-Serif"/>
              <a:buChar char="•"/>
            </a:pPr>
            <a:r>
              <a:rPr lang="en-US" b="1" dirty="0"/>
              <a:t>Comprehensive health app</a:t>
            </a:r>
            <a:r>
              <a:rPr lang="en-US" dirty="0"/>
              <a:t>: The mobile app is equipped with all the essential tools to help you stay healthy. It allows you to track your </a:t>
            </a:r>
            <a:r>
              <a:rPr lang="en-US" b="1" dirty="0"/>
              <a:t>Diabetes Prevention lesson completion</a:t>
            </a:r>
            <a:r>
              <a:rPr lang="en-US" dirty="0"/>
              <a:t>, </a:t>
            </a:r>
            <a:r>
              <a:rPr lang="en-US" b="1" dirty="0"/>
              <a:t>activity, food intake</a:t>
            </a:r>
            <a:r>
              <a:rPr lang="en-US" dirty="0"/>
              <a:t>, and </a:t>
            </a:r>
            <a:r>
              <a:rPr lang="en-US" b="1" dirty="0"/>
              <a:t>weight</a:t>
            </a:r>
            <a:r>
              <a:rPr lang="en-US" dirty="0"/>
              <a:t> all in one place. Our coaches will deliver nutrition feedback right to your mobile app and online account.</a:t>
            </a:r>
          </a:p>
          <a:p>
            <a:pPr marL="171450" indent="-171450">
              <a:buFont typeface="Arial,Sans-Serif"/>
              <a:buChar char="•"/>
            </a:pPr>
            <a:r>
              <a:rPr lang="en-US" b="1" dirty="0"/>
              <a:t>A best-in-class experience: </a:t>
            </a:r>
            <a:r>
              <a:rPr lang="en-US" dirty="0"/>
              <a:t>You’ll receive personalized Health Nudges and other insights in </a:t>
            </a:r>
            <a:r>
              <a:rPr lang="en-US"/>
              <a:t>your mobile </a:t>
            </a:r>
            <a:r>
              <a:rPr lang="en-US" dirty="0"/>
              <a:t>app and online account. You can easily share your reports and data with your doctor. </a:t>
            </a:r>
          </a:p>
          <a:p>
            <a:pPr marL="171450" indent="-171450">
              <a:buFont typeface="Arial,Sans-Serif"/>
              <a:buChar char="•"/>
            </a:pPr>
            <a:r>
              <a:rPr lang="en-US" dirty="0"/>
              <a:t>As mentioned, eligible members may also receive a connected blood pressure monitor to further support your health goals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72</a:t>
            </a:fld>
            <a:endParaRPr lang="en-US" dirty="0"/>
          </a:p>
        </p:txBody>
      </p:sp>
    </p:spTree>
    <p:extLst>
      <p:ext uri="{BB962C8B-B14F-4D97-AF65-F5344CB8AC3E}">
        <p14:creationId xmlns:p14="http://schemas.microsoft.com/office/powerpoint/2010/main" val="251935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Within the condition management programs there are different types of support based on your own needs</a:t>
            </a:r>
            <a:r>
              <a:rPr lang="en-US" sz="1200" b="0" i="0" dirty="0">
                <a:solidFill>
                  <a:srgbClr val="000000"/>
                </a:solidFill>
                <a:effectLst/>
                <a:latin typeface="Calibri" panose="020F0502020204030204" pitchFamily="34" charset="0"/>
              </a:rPr>
              <a:t>​ - it’s not a one-size-fits-all approach!</a:t>
            </a:r>
            <a:endParaRPr lang="en-US" sz="1200" b="0" i="0" dirty="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you are comfortable without much assistance, you can use self-directed lessons, device feedback, and tips and nudges to make behavior changes</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More consistent engagement is available with the Action Plan and food tracking feedback</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For members who may need more support, you can build a relationship and connect with a coach</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FCB41-1C9A-EC4A-A496-C255E6EEA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1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to the testimonial and what sticks out most to you</a:t>
            </a:r>
          </a:p>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73</a:t>
            </a:fld>
            <a:endParaRPr lang="en-US" dirty="0"/>
          </a:p>
        </p:txBody>
      </p:sp>
    </p:spTree>
    <p:extLst>
      <p:ext uri="{BB962C8B-B14F-4D97-AF65-F5344CB8AC3E}">
        <p14:creationId xmlns:p14="http://schemas.microsoft.com/office/powerpoint/2010/main" val="80882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76</a:t>
            </a:fld>
            <a:endParaRPr lang="en-US" dirty="0"/>
          </a:p>
        </p:txBody>
      </p:sp>
    </p:spTree>
    <p:extLst>
      <p:ext uri="{BB962C8B-B14F-4D97-AF65-F5344CB8AC3E}">
        <p14:creationId xmlns:p14="http://schemas.microsoft.com/office/powerpoint/2010/main" val="14432001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77</a:t>
            </a:fld>
            <a:endParaRPr lang="en-US" dirty="0"/>
          </a:p>
        </p:txBody>
      </p:sp>
    </p:spTree>
    <p:extLst>
      <p:ext uri="{BB962C8B-B14F-4D97-AF65-F5344CB8AC3E}">
        <p14:creationId xmlns:p14="http://schemas.microsoft.com/office/powerpoint/2010/main" val="30130432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78</a:t>
            </a:fld>
            <a:endParaRPr lang="en-US" dirty="0"/>
          </a:p>
        </p:txBody>
      </p:sp>
    </p:spTree>
    <p:extLst>
      <p:ext uri="{BB962C8B-B14F-4D97-AF65-F5344CB8AC3E}">
        <p14:creationId xmlns:p14="http://schemas.microsoft.com/office/powerpoint/2010/main" val="3454012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79</a:t>
            </a:fld>
            <a:endParaRPr lang="en-US" dirty="0"/>
          </a:p>
        </p:txBody>
      </p:sp>
    </p:spTree>
    <p:extLst>
      <p:ext uri="{BB962C8B-B14F-4D97-AF65-F5344CB8AC3E}">
        <p14:creationId xmlns:p14="http://schemas.microsoft.com/office/powerpoint/2010/main" val="845073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80</a:t>
            </a:fld>
            <a:endParaRPr lang="en-US" dirty="0"/>
          </a:p>
        </p:txBody>
      </p:sp>
    </p:spTree>
    <p:extLst>
      <p:ext uri="{BB962C8B-B14F-4D97-AF65-F5344CB8AC3E}">
        <p14:creationId xmlns:p14="http://schemas.microsoft.com/office/powerpoint/2010/main" val="316230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81</a:t>
            </a:fld>
            <a:endParaRPr lang="en-US" dirty="0"/>
          </a:p>
        </p:txBody>
      </p:sp>
    </p:spTree>
    <p:extLst>
      <p:ext uri="{BB962C8B-B14F-4D97-AF65-F5344CB8AC3E}">
        <p14:creationId xmlns:p14="http://schemas.microsoft.com/office/powerpoint/2010/main" val="25599955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82</a:t>
            </a:fld>
            <a:endParaRPr lang="en-US" dirty="0"/>
          </a:p>
        </p:txBody>
      </p:sp>
    </p:spTree>
    <p:extLst>
      <p:ext uri="{BB962C8B-B14F-4D97-AF65-F5344CB8AC3E}">
        <p14:creationId xmlns:p14="http://schemas.microsoft.com/office/powerpoint/2010/main" val="1142748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83</a:t>
            </a:fld>
            <a:endParaRPr lang="en-US" dirty="0"/>
          </a:p>
        </p:txBody>
      </p:sp>
    </p:spTree>
    <p:extLst>
      <p:ext uri="{BB962C8B-B14F-4D97-AF65-F5344CB8AC3E}">
        <p14:creationId xmlns:p14="http://schemas.microsoft.com/office/powerpoint/2010/main" val="29518455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C0ED-9B61-0A41-8FC1-54C77A1D0A9D}" type="slidenum">
              <a:rPr lang="en-US" smtClean="0"/>
              <a:t>84</a:t>
            </a:fld>
            <a:endParaRPr lang="en-US" dirty="0"/>
          </a:p>
        </p:txBody>
      </p:sp>
    </p:spTree>
    <p:extLst>
      <p:ext uri="{BB962C8B-B14F-4D97-AF65-F5344CB8AC3E}">
        <p14:creationId xmlns:p14="http://schemas.microsoft.com/office/powerpoint/2010/main" val="401712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Highlight 1-2 testimonials that would resonate with your audience and based on the Condition Management programs you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563C1"/>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https://www.wwltv.com/article/news/health/telehealth-teladoc-diabetes-kenner-man-phone-doctor-symptoms-heart-attack-stroke/289-3148b298-5d6c-4d4d-b328-0ebe8adafed1</a:t>
            </a:r>
            <a:endParaRPr lang="en-US" sz="1200" dirty="0">
              <a:effectLst/>
              <a:latin typeface="+mn-lt"/>
              <a:ea typeface="Calibri" panose="020F0502020204030204" pitchFamily="34" charset="0"/>
            </a:endParaRPr>
          </a:p>
          <a:p>
            <a:r>
              <a:rPr lang="en-US" sz="1200" b="0" i="0" u="none" dirty="0">
                <a:latin typeface="+mn-lt"/>
              </a:rPr>
              <a:t>https://teladochealth.highspot.com/items/63613d1b843848625f814f82?lfrm=srp.0</a:t>
            </a:r>
          </a:p>
          <a:p>
            <a:r>
              <a:rPr lang="en-US" sz="1200" b="0" i="0" u="none" dirty="0">
                <a:latin typeface="+mn-lt"/>
              </a:rPr>
              <a:t>https://teladochealth.highspot.com/items/6196751de7355fc88c92fe9d?lfrm=srp.0</a:t>
            </a:r>
          </a:p>
          <a:p>
            <a:endParaRPr lang="en-US" b="0" i="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C0ED-9B61-0A41-8FC1-54C77A1D0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43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Share 1 or 2 statistics from the slide</a:t>
            </a:r>
            <a:endParaRPr lang="en-US" sz="1200" b="0" i="0" u="none" strike="noStrike" dirty="0">
              <a:solidFill>
                <a:srgbClr val="000000"/>
              </a:solidFill>
              <a:effectLst/>
              <a:latin typeface="Calibri" panose="020F0502020204030204" pitchFamily="34" charset="0"/>
            </a:endParaRPr>
          </a:p>
          <a:p>
            <a:pPr algn="l" rtl="0" fontAlgn="base"/>
            <a:endParaRPr lang="en-US" sz="1200"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We believe that when it comes to managing diabetes, there’s a better way forward</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Whether you’re someone who lives with one or more conditions or whether you’re responsible for the health and costs of a population, you know there are real challenges:</a:t>
            </a:r>
          </a:p>
          <a:p>
            <a:pPr marL="628650" lvl="1" indent="-171450"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1 in 10 have diabetes </a:t>
            </a:r>
            <a:r>
              <a:rPr lang="en-US" sz="1200" b="0" i="0" u="none" strike="noStrike" dirty="0">
                <a:solidFill>
                  <a:srgbClr val="000000"/>
                </a:solidFill>
                <a:effectLst/>
                <a:latin typeface="Calibri" panose="020F0502020204030204" pitchFamily="34" charset="0"/>
              </a:rPr>
              <a:t>and many don’t even know</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It’s especially concerning when it’s undiagnosed because diabetes can lead to more serious complications </a:t>
            </a:r>
            <a:r>
              <a:rPr lang="en-US" sz="1200" b="1" i="0" u="none" strike="noStrike" dirty="0">
                <a:solidFill>
                  <a:srgbClr val="000000"/>
                </a:solidFill>
                <a:effectLst/>
                <a:latin typeface="Calibri" panose="020F0502020204030204" pitchFamily="34" charset="0"/>
              </a:rPr>
              <a:t>(stroke, blindness, kidney disease and amputation)</a:t>
            </a:r>
            <a:r>
              <a:rPr lang="en-US" sz="1200" b="0" i="0" u="none" strike="noStrike" dirty="0">
                <a:solidFill>
                  <a:srgbClr val="000000"/>
                </a:solidFill>
                <a:effectLst/>
                <a:latin typeface="Calibri" panose="020F0502020204030204" pitchFamily="34" charset="0"/>
              </a:rPr>
              <a:t>, so the need to act is now</a:t>
            </a:r>
          </a:p>
          <a:p>
            <a:pPr marL="628650" lvl="1"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Combined, it leads to bloating annual costs of diagnosed diabetes--</a:t>
            </a:r>
            <a:r>
              <a:rPr lang="en-US" sz="1200" b="1" i="0" u="none" strike="noStrike" dirty="0">
                <a:solidFill>
                  <a:srgbClr val="000000"/>
                </a:solidFill>
                <a:effectLst/>
                <a:latin typeface="Calibri" panose="020F0502020204030204" pitchFamily="34" charset="0"/>
              </a:rPr>
              <a:t>$327 billion</a:t>
            </a:r>
          </a:p>
          <a:p>
            <a:pPr lvl="0" algn="l" defTabSz="914400">
              <a:lnSpc>
                <a:spcPct val="100000"/>
              </a:lnSpc>
              <a:spcBef>
                <a:spcPts val="0"/>
              </a:spcBef>
              <a:spcAft>
                <a:spcPts val="0"/>
              </a:spcAft>
              <a:buNone/>
              <a:tabLst/>
              <a:defRPr/>
            </a:pPr>
            <a:endParaRPr lang="en-US" dirty="0">
              <a:cs typeface="Calibri"/>
            </a:endParaRPr>
          </a:p>
          <a:p>
            <a:pPr lvl="0" algn="l" defTabSz="914400">
              <a:lnSpc>
                <a:spcPct val="100000"/>
              </a:lnSpc>
              <a:spcBef>
                <a:spcPts val="0"/>
              </a:spcBef>
              <a:spcAft>
                <a:spcPts val="0"/>
              </a:spcAft>
              <a:buNone/>
              <a:tabLst/>
              <a:defRPr/>
            </a:pPr>
            <a:r>
              <a:rPr lang="en-US" dirty="0">
                <a:cs typeface="Calibri"/>
              </a:rPr>
              <a:t>We share this with you because we offer a Diabetes Management program to help those who have been diagnosed.</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1B9AC0ED-9B61-0A41-8FC1-54C77A1D0A9D}" type="slidenum">
              <a:rPr lang="en-US" smtClean="0"/>
              <a:t>10</a:t>
            </a:fld>
            <a:endParaRPr lang="en-US" dirty="0"/>
          </a:p>
        </p:txBody>
      </p:sp>
    </p:spTree>
    <p:extLst>
      <p:ext uri="{BB962C8B-B14F-4D97-AF65-F5344CB8AC3E}">
        <p14:creationId xmlns:p14="http://schemas.microsoft.com/office/powerpoint/2010/main" val="222736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t>
            </a:r>
            <a:r>
              <a:rPr lang="en-US" b="1" dirty="0">
                <a:cs typeface="Calibri"/>
              </a:rPr>
              <a:t>Diabetes Management</a:t>
            </a:r>
            <a:r>
              <a:rPr lang="en-US" dirty="0">
                <a:cs typeface="Calibri"/>
              </a:rPr>
              <a:t> program was created to help those with diabetes </a:t>
            </a:r>
            <a:r>
              <a:rPr lang="en-US" b="1" dirty="0">
                <a:cs typeface="Calibri"/>
              </a:rPr>
              <a:t>lower their A1C </a:t>
            </a:r>
            <a:r>
              <a:rPr lang="en-US" dirty="0">
                <a:cs typeface="Calibri"/>
              </a:rPr>
              <a:t>and manage their blood sugar long-term.</a:t>
            </a:r>
          </a:p>
          <a:p>
            <a:endParaRPr lang="en-US" dirty="0">
              <a:cs typeface="Calibri"/>
            </a:endParaRPr>
          </a:p>
          <a:p>
            <a:pPr marL="171450" indent="-171450">
              <a:buFont typeface="Arial"/>
              <a:buChar char="•"/>
            </a:pPr>
            <a:r>
              <a:rPr lang="en-US" dirty="0">
                <a:cs typeface="Calibri"/>
              </a:rPr>
              <a:t>The program includes </a:t>
            </a:r>
            <a:r>
              <a:rPr lang="en-US" b="1" dirty="0">
                <a:cs typeface="Calibri"/>
              </a:rPr>
              <a:t>unlimited testing strips and lancets </a:t>
            </a:r>
            <a:r>
              <a:rPr lang="en-US" dirty="0">
                <a:cs typeface="Calibri"/>
              </a:rPr>
              <a:t>(sent right to your door) and a </a:t>
            </a:r>
            <a:r>
              <a:rPr lang="en-US" b="1" dirty="0">
                <a:cs typeface="Calibri"/>
              </a:rPr>
              <a:t>connected blood glucose meter</a:t>
            </a:r>
            <a:r>
              <a:rPr lang="en-US" dirty="0">
                <a:cs typeface="Calibri"/>
              </a:rPr>
              <a:t> (valued at $200). </a:t>
            </a:r>
            <a:endParaRPr lang="en-US" dirty="0">
              <a:ea typeface="Calibri"/>
              <a:cs typeface="Calibri"/>
            </a:endParaRPr>
          </a:p>
          <a:p>
            <a:pPr marL="628650" lvl="1" indent="-171450">
              <a:buFont typeface="Courier New"/>
              <a:buChar char="o"/>
            </a:pPr>
            <a:r>
              <a:rPr lang="en-US" dirty="0">
                <a:cs typeface="Calibri"/>
              </a:rPr>
              <a:t>This meter also comes with a </a:t>
            </a:r>
            <a:r>
              <a:rPr lang="en-US" b="1" dirty="0">
                <a:cs typeface="Calibri"/>
              </a:rPr>
              <a:t>travel case,</a:t>
            </a:r>
            <a:r>
              <a:rPr lang="en-US" dirty="0">
                <a:cs typeface="Calibri"/>
              </a:rPr>
              <a:t> so you can easily check your blood sugar on the go.</a:t>
            </a:r>
            <a:endParaRPr lang="en-US" dirty="0">
              <a:ea typeface="Calibri"/>
              <a:cs typeface="Calibri"/>
            </a:endParaRPr>
          </a:p>
          <a:p>
            <a:pPr marL="628650" lvl="1" indent="-171450">
              <a:buFont typeface="Courier New"/>
              <a:buChar char="o"/>
            </a:pPr>
            <a:r>
              <a:rPr lang="en-US" dirty="0">
                <a:cs typeface="Calibri"/>
              </a:rPr>
              <a:t>You'll receive real-time support and feedback on your out-of-range readings from our Diabetes Response Specialists. </a:t>
            </a:r>
          </a:p>
          <a:p>
            <a:pPr marL="628650" lvl="1" indent="-171450">
              <a:buFont typeface="Courier New"/>
              <a:buChar char="o"/>
            </a:pPr>
            <a:r>
              <a:rPr lang="en-US" dirty="0">
                <a:cs typeface="Calibri"/>
              </a:rPr>
              <a:t>You can </a:t>
            </a:r>
            <a:r>
              <a:rPr lang="en-US" b="1" dirty="0">
                <a:cs typeface="Calibri"/>
              </a:rPr>
              <a:t>share reports</a:t>
            </a:r>
            <a:r>
              <a:rPr lang="en-US" dirty="0">
                <a:cs typeface="Calibri"/>
              </a:rPr>
              <a:t> and download your data anytime from your meter, mobile app or online account.</a:t>
            </a:r>
            <a:endParaRPr lang="en-US" dirty="0">
              <a:ea typeface="Calibri"/>
              <a:cs typeface="Calibri"/>
            </a:endParaRPr>
          </a:p>
          <a:p>
            <a:pPr marL="171450" indent="-171450">
              <a:buFont typeface="Arial"/>
              <a:buChar char="•"/>
            </a:pPr>
            <a:r>
              <a:rPr lang="en-US" dirty="0">
                <a:cs typeface="Calibri"/>
              </a:rPr>
              <a:t>The Livongo </a:t>
            </a:r>
            <a:r>
              <a:rPr lang="en-US" b="1" dirty="0">
                <a:cs typeface="Calibri"/>
              </a:rPr>
              <a:t>mobile app</a:t>
            </a:r>
            <a:r>
              <a:rPr lang="en-US" dirty="0">
                <a:cs typeface="Calibri"/>
              </a:rPr>
              <a:t> has tools and features that directly support your personal health goals and needs.</a:t>
            </a:r>
            <a:endParaRPr lang="en-US" dirty="0">
              <a:ea typeface="Calibri"/>
              <a:cs typeface="Calibri"/>
            </a:endParaRPr>
          </a:p>
          <a:p>
            <a:pPr marL="628650" lvl="1" indent="-171450">
              <a:buFont typeface="Courier New"/>
              <a:buChar char="o"/>
            </a:pPr>
            <a:r>
              <a:rPr lang="en-US" dirty="0">
                <a:cs typeface="Calibri"/>
              </a:rPr>
              <a:t>You can use the </a:t>
            </a:r>
            <a:r>
              <a:rPr lang="en-US" b="1" dirty="0">
                <a:cs typeface="Calibri"/>
              </a:rPr>
              <a:t>Action Plan feature</a:t>
            </a:r>
            <a:r>
              <a:rPr lang="en-US" dirty="0">
                <a:cs typeface="Calibri"/>
              </a:rPr>
              <a:t> to set goals and see your daily progress toward them. And you can log your food and track steps all in one place.</a:t>
            </a:r>
            <a:endParaRPr lang="en-US" dirty="0">
              <a:ea typeface="Calibri"/>
              <a:cs typeface="Calibri"/>
            </a:endParaRPr>
          </a:p>
          <a:p>
            <a:pPr marL="628650" lvl="1" indent="-171450">
              <a:buFont typeface="Courier New"/>
              <a:buChar char="o"/>
            </a:pPr>
            <a:r>
              <a:rPr lang="en-US" dirty="0">
                <a:cs typeface="Calibri"/>
              </a:rPr>
              <a:t>With </a:t>
            </a:r>
            <a:r>
              <a:rPr lang="en-US" b="1" dirty="0">
                <a:cs typeface="Calibri"/>
              </a:rPr>
              <a:t>Message a Coach</a:t>
            </a:r>
            <a:r>
              <a:rPr lang="en-US" dirty="0">
                <a:cs typeface="Calibri"/>
              </a:rPr>
              <a:t>, you can ask questions and get quick responses through your mobile app or online account.</a:t>
            </a:r>
            <a:endParaRPr lang="en-US" dirty="0">
              <a:ea typeface="Calibri"/>
              <a:cs typeface="Calibri"/>
            </a:endParaRPr>
          </a:p>
          <a:p>
            <a:pPr marL="628650" lvl="1" indent="-171450">
              <a:buFont typeface="Courier New"/>
              <a:buChar char="o"/>
            </a:pPr>
            <a:r>
              <a:rPr lang="en-US" dirty="0">
                <a:ea typeface="Calibri"/>
                <a:cs typeface="Calibri"/>
              </a:rPr>
              <a:t>Members also love the </a:t>
            </a:r>
            <a:r>
              <a:rPr lang="en-US" b="1" dirty="0">
                <a:ea typeface="Calibri"/>
                <a:cs typeface="Calibri"/>
              </a:rPr>
              <a:t>weekly email summaries</a:t>
            </a:r>
            <a:r>
              <a:rPr lang="en-US" dirty="0">
                <a:ea typeface="Calibri"/>
                <a:cs typeface="Calibri"/>
              </a:rPr>
              <a:t>, with links to seasonal health topics and even more of their own health trends.</a:t>
            </a:r>
          </a:p>
          <a:p>
            <a:pPr marL="171450" indent="-171450">
              <a:buFont typeface="Arial"/>
              <a:buChar char="•"/>
            </a:pPr>
            <a:r>
              <a:rPr lang="en-US" dirty="0"/>
              <a:t>Finally, an important, proven to work feature of the program is access to a </a:t>
            </a:r>
            <a:r>
              <a:rPr lang="en-US" b="1" dirty="0"/>
              <a:t>live, certified coach</a:t>
            </a:r>
            <a:r>
              <a:rPr lang="en-US" dirty="0"/>
              <a:t>. </a:t>
            </a:r>
          </a:p>
          <a:p>
            <a:pPr lvl="1" indent="-171450">
              <a:buFont typeface="Courier New"/>
              <a:buChar char="o"/>
            </a:pPr>
            <a:r>
              <a:rPr lang="en-US" dirty="0"/>
              <a:t>They'll provide motivation and guidance to foster the right mindset for effectively managing diabetes.</a:t>
            </a:r>
            <a:endParaRPr lang="en-US" dirty="0">
              <a:ea typeface="Calibri" panose="020F0502020204030204"/>
              <a:cs typeface="Calibri"/>
            </a:endParaRPr>
          </a:p>
          <a:p>
            <a:pPr marL="628650" lvl="1" indent="-171450">
              <a:buFont typeface="Courier New"/>
              <a:buChar char="o"/>
            </a:pPr>
            <a:endParaRPr lang="en-US" dirty="0">
              <a:ea typeface="Calibri" panose="020F0502020204030204"/>
              <a:cs typeface="Calibri"/>
            </a:endParaRPr>
          </a:p>
          <a:p>
            <a:pPr marL="628650" lvl="1" indent="-171450">
              <a:buFont typeface="Courier New"/>
              <a:buChar char="o"/>
            </a:pPr>
            <a:endParaRPr lang="en-US" dirty="0">
              <a:ea typeface="Calibri" panose="020F0502020204030204"/>
              <a:cs typeface="Calibri"/>
            </a:endParaRPr>
          </a:p>
          <a:p>
            <a:pPr marL="628650" lvl="1" indent="-171450">
              <a:buFont typeface="Courier New"/>
              <a:buChar char="o"/>
            </a:pPr>
            <a:endParaRPr lang="en-US" dirty="0">
              <a:ea typeface="Calibri" panose="020F0502020204030204"/>
              <a:cs typeface="Calibri"/>
            </a:endParaRPr>
          </a:p>
          <a:p>
            <a:pPr marL="628650" lvl="1" indent="-171450">
              <a:buFont typeface="Courier New"/>
              <a:buChar char="o"/>
            </a:pPr>
            <a:endParaRPr lang="en-US" dirty="0">
              <a:ea typeface="Calibri" panose="020F0502020204030204"/>
              <a:cs typeface="Calibri"/>
            </a:endParaRPr>
          </a:p>
          <a:p>
            <a:endParaRPr lang="en-US" dirty="0">
              <a:ea typeface="Calibri" panose="020F0502020204030204"/>
              <a:cs typeface="Calibri"/>
            </a:endParaRPr>
          </a:p>
          <a:p>
            <a:pPr marL="171450" indent="-171450">
              <a:buFont typeface="Arial"/>
              <a:buChar char="•"/>
            </a:pPr>
            <a:r>
              <a:rPr lang="en-US" dirty="0">
                <a:ea typeface="Calibri" panose="020F0502020204030204"/>
                <a:cs typeface="Calibri"/>
              </a:rPr>
              <a:t>Livon</a:t>
            </a:r>
          </a:p>
        </p:txBody>
      </p:sp>
      <p:sp>
        <p:nvSpPr>
          <p:cNvPr id="4" name="Slide Number Placeholder 3"/>
          <p:cNvSpPr>
            <a:spLocks noGrp="1"/>
          </p:cNvSpPr>
          <p:nvPr>
            <p:ph type="sldNum" sz="quarter" idx="5"/>
          </p:nvPr>
        </p:nvSpPr>
        <p:spPr/>
        <p:txBody>
          <a:bodyPr/>
          <a:lstStyle/>
          <a:p>
            <a:fld id="{1B9AC0ED-9B61-0A41-8FC1-54C77A1D0A9D}" type="slidenum">
              <a:rPr lang="en-US" smtClean="0"/>
              <a:t>11</a:t>
            </a:fld>
            <a:endParaRPr lang="en-US" dirty="0"/>
          </a:p>
        </p:txBody>
      </p:sp>
    </p:spTree>
    <p:extLst>
      <p:ext uri="{BB962C8B-B14F-4D97-AF65-F5344CB8AC3E}">
        <p14:creationId xmlns:p14="http://schemas.microsoft.com/office/powerpoint/2010/main" val="3381924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8320" y="4883123"/>
            <a:ext cx="5862319" cy="277285"/>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18" name="Picture Placeholder 17">
            <a:extLst>
              <a:ext uri="{FF2B5EF4-FFF2-40B4-BE49-F238E27FC236}">
                <a16:creationId xmlns:a16="http://schemas.microsoft.com/office/drawing/2014/main" id="{7C04549C-9C11-A4C6-697A-96259EF0127D}"/>
              </a:ext>
              <a:ext uri="{C183D7F6-B498-43B3-948B-1728B52AA6E4}">
                <adec:decorative xmlns:adec="http://schemas.microsoft.com/office/drawing/2017/decorative" val="1"/>
              </a:ext>
            </a:extLst>
          </p:cNvPr>
          <p:cNvSpPr>
            <a:spLocks noGrp="1"/>
          </p:cNvSpPr>
          <p:nvPr>
            <p:ph type="pic" sz="quarter" idx="14"/>
          </p:nvPr>
        </p:nvSpPr>
        <p:spPr>
          <a:xfrm>
            <a:off x="6936324" y="1585032"/>
            <a:ext cx="4686716" cy="4686928"/>
          </a:xfrm>
          <a:custGeom>
            <a:avLst/>
            <a:gdLst>
              <a:gd name="connsiteX0" fmla="*/ 1559306 w 3118611"/>
              <a:gd name="connsiteY0" fmla="*/ 0 h 3118752"/>
              <a:gd name="connsiteX1" fmla="*/ 3118611 w 3118611"/>
              <a:gd name="connsiteY1" fmla="*/ 1559446 h 3118752"/>
              <a:gd name="connsiteX2" fmla="*/ 1601443 w 3118611"/>
              <a:gd name="connsiteY2" fmla="*/ 3117709 h 3118752"/>
              <a:gd name="connsiteX3" fmla="*/ 1601443 w 3118611"/>
              <a:gd name="connsiteY3" fmla="*/ 3118752 h 3118752"/>
              <a:gd name="connsiteX4" fmla="*/ 0 w 3118611"/>
              <a:gd name="connsiteY4" fmla="*/ 3118752 h 3118752"/>
              <a:gd name="connsiteX5" fmla="*/ 0 w 3118611"/>
              <a:gd name="connsiteY5" fmla="*/ 1559376 h 3118752"/>
              <a:gd name="connsiteX6" fmla="*/ 1559306 w 3118611"/>
              <a:gd name="connsiteY6" fmla="*/ 0 h 31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611" h="3118752">
                <a:moveTo>
                  <a:pt x="1559306" y="0"/>
                </a:moveTo>
                <a:cubicBezTo>
                  <a:pt x="2420487" y="0"/>
                  <a:pt x="3118611" y="698156"/>
                  <a:pt x="3118611" y="1559446"/>
                </a:cubicBezTo>
                <a:cubicBezTo>
                  <a:pt x="3118611" y="2406481"/>
                  <a:pt x="2443086" y="3095388"/>
                  <a:pt x="1601443" y="3117709"/>
                </a:cubicBezTo>
                <a:lnTo>
                  <a:pt x="1601443" y="3118752"/>
                </a:lnTo>
                <a:lnTo>
                  <a:pt x="0" y="3118752"/>
                </a:lnTo>
                <a:lnTo>
                  <a:pt x="0" y="1559376"/>
                </a:lnTo>
                <a:cubicBezTo>
                  <a:pt x="0" y="698086"/>
                  <a:pt x="698124" y="0"/>
                  <a:pt x="1559306" y="0"/>
                </a:cubicBezTo>
                <a:close/>
              </a:path>
            </a:pathLst>
          </a:custGeom>
          <a:solidFill>
            <a:schemeClr val="bg1">
              <a:lumMod val="95000"/>
            </a:schemeClr>
          </a:solidFill>
        </p:spPr>
        <p:txBody>
          <a:bodyPr vert="horz" wrap="square" lIns="640080" tIns="0" rIns="640080" bIns="1554480" rtlCol="0" anchor="ctr" anchorCtr="0">
            <a:noAutofit/>
          </a:bodyPr>
          <a:lstStyle>
            <a:lvl1pPr>
              <a:defRPr lang="en-US" sz="1400">
                <a:solidFill>
                  <a:schemeClr val="tx1">
                    <a:lumMod val="75000"/>
                    <a:lumOff val="25000"/>
                  </a:schemeClr>
                </a:solidFill>
              </a:defRPr>
            </a:lvl1pPr>
          </a:lstStyle>
          <a:p>
            <a:pPr lvl="0" algn="ctr"/>
            <a:r>
              <a:rPr lang="en-US" dirty="0"/>
              <a:t>Click icon to add picture</a:t>
            </a:r>
          </a:p>
        </p:txBody>
      </p:sp>
      <p:sp>
        <p:nvSpPr>
          <p:cNvPr id="21" name="Title 1">
            <a:extLst>
              <a:ext uri="{FF2B5EF4-FFF2-40B4-BE49-F238E27FC236}">
                <a16:creationId xmlns:a16="http://schemas.microsoft.com/office/drawing/2014/main" id="{6ABC79F1-29CF-F8F2-9B0A-156A0D384385}"/>
              </a:ext>
            </a:extLst>
          </p:cNvPr>
          <p:cNvSpPr>
            <a:spLocks noGrp="1"/>
          </p:cNvSpPr>
          <p:nvPr>
            <p:ph type="ctrTitle" hasCustomPrompt="1"/>
          </p:nvPr>
        </p:nvSpPr>
        <p:spPr>
          <a:xfrm>
            <a:off x="496886" y="2289551"/>
            <a:ext cx="5893753"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accent5"/>
                </a:solidFill>
                <a:latin typeface="Georgia" panose="02040502050405020303" pitchFamily="18" charset="0"/>
                <a:ea typeface="+mj-ea"/>
                <a:cs typeface="+mj-cs"/>
              </a:defRPr>
            </a:lvl1pPr>
          </a:lstStyle>
          <a:p>
            <a:r>
              <a:rPr lang="en-US"/>
              <a:t>Presentation title goes in this spot here</a:t>
            </a:r>
          </a:p>
        </p:txBody>
      </p:sp>
      <p:sp>
        <p:nvSpPr>
          <p:cNvPr id="5" name="Text Placeholder 4">
            <a:extLst>
              <a:ext uri="{FF2B5EF4-FFF2-40B4-BE49-F238E27FC236}">
                <a16:creationId xmlns:a16="http://schemas.microsoft.com/office/drawing/2014/main" id="{4C12F1CB-CF66-2CCE-C345-5797B45F61A3}"/>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accent1"/>
                </a:solidFill>
              </a:defRPr>
            </a:lvl1pPr>
          </a:lstStyle>
          <a:p>
            <a:pPr lvl="0"/>
            <a:fld id="{C343194A-ED46-F749-9F8D-CB47BA2CA8E2}" type="datetime4">
              <a:rPr lang="en-US" smtClean="0"/>
              <a:t>June 9, 2023</a:t>
            </a:fld>
            <a:endParaRPr lang="en-US"/>
          </a:p>
        </p:txBody>
      </p:sp>
      <p:pic>
        <p:nvPicPr>
          <p:cNvPr id="4" name="Graphic 3">
            <a:extLst>
              <a:ext uri="{FF2B5EF4-FFF2-40B4-BE49-F238E27FC236}">
                <a16:creationId xmlns:a16="http://schemas.microsoft.com/office/drawing/2014/main" id="{37C61934-AA6B-2AAC-FC6E-2A6D61E19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4574" y="647199"/>
            <a:ext cx="1294275" cy="439233"/>
          </a:xfrm>
          <a:prstGeom prst="rect">
            <a:avLst/>
          </a:prstGeom>
        </p:spPr>
      </p:pic>
    </p:spTree>
    <p:extLst>
      <p:ext uri="{BB962C8B-B14F-4D97-AF65-F5344CB8AC3E}">
        <p14:creationId xmlns:p14="http://schemas.microsoft.com/office/powerpoint/2010/main" val="21860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0">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E23E7-11A8-2793-3139-3EA7606CB57E}"/>
              </a:ext>
              <a:ext uri="{C183D7F6-B498-43B3-948B-1728B52AA6E4}">
                <adec:decorative xmlns:adec="http://schemas.microsoft.com/office/drawing/2017/decorative" val="1"/>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9118800" y="0"/>
            <a:ext cx="3421135" cy="6858000"/>
          </a:xfrm>
          <a:prstGeom prst="rect">
            <a:avLst/>
          </a:prstGeom>
        </p:spPr>
      </p:pic>
      <p:sp>
        <p:nvSpPr>
          <p:cNvPr id="3" name="Title 1">
            <a:extLst>
              <a:ext uri="{FF2B5EF4-FFF2-40B4-BE49-F238E27FC236}">
                <a16:creationId xmlns:a16="http://schemas.microsoft.com/office/drawing/2014/main" id="{1382E546-143B-2018-93F3-123580718866}"/>
              </a:ext>
            </a:extLst>
          </p:cNvPr>
          <p:cNvSpPr>
            <a:spLocks noGrp="1"/>
          </p:cNvSpPr>
          <p:nvPr>
            <p:ph type="ctrTitle" hasCustomPrompt="1"/>
          </p:nvPr>
        </p:nvSpPr>
        <p:spPr>
          <a:xfrm>
            <a:off x="496886" y="2289551"/>
            <a:ext cx="9216457"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a:t>Presentation title goes in this spot here</a:t>
            </a:r>
          </a:p>
        </p:txBody>
      </p:sp>
      <p:sp>
        <p:nvSpPr>
          <p:cNvPr id="4" name="Subtitle 2">
            <a:extLst>
              <a:ext uri="{FF2B5EF4-FFF2-40B4-BE49-F238E27FC236}">
                <a16:creationId xmlns:a16="http://schemas.microsoft.com/office/drawing/2014/main" id="{FC8BD10D-3F51-6F6D-21E5-C195EFD48CBF}"/>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5" name="Text Placeholder 4">
            <a:extLst>
              <a:ext uri="{FF2B5EF4-FFF2-40B4-BE49-F238E27FC236}">
                <a16:creationId xmlns:a16="http://schemas.microsoft.com/office/drawing/2014/main" id="{6607F811-6AAB-2EEB-F9DD-D71903D606DF}"/>
              </a:ext>
            </a:extLst>
          </p:cNvPr>
          <p:cNvSpPr>
            <a:spLocks noGrp="1"/>
          </p:cNvSpPr>
          <p:nvPr>
            <p:ph type="body" sz="quarter" idx="15" hasCustomPrompt="1"/>
          </p:nvPr>
        </p:nvSpPr>
        <p:spPr>
          <a:xfrm>
            <a:off x="528320" y="6061835"/>
            <a:ext cx="4988560" cy="277285"/>
          </a:xfrm>
        </p:spPr>
        <p:txBody>
          <a:bodyPr vert="horz" lIns="0" tIns="0" rIns="0" bIns="0" rtlCol="0" anchor="ctr" anchorCtr="0">
            <a:noAutofit/>
          </a:bodyPr>
          <a:lstStyle>
            <a:lvl1pPr>
              <a:defRPr lang="en-US" sz="1600" dirty="0">
                <a:solidFill>
                  <a:schemeClr val="bg1"/>
                </a:solidFill>
              </a:defRPr>
            </a:lvl1pPr>
          </a:lstStyle>
          <a:p>
            <a:pPr lvl="0"/>
            <a:fld id="{C343194A-ED46-F749-9F8D-CB47BA2CA8E2}" type="datetime4">
              <a:rPr lang="en-US" smtClean="0"/>
              <a:pPr lvl="0"/>
              <a:t>June 9, 2023</a:t>
            </a:fld>
            <a:endParaRPr lang="en-US"/>
          </a:p>
        </p:txBody>
      </p:sp>
      <p:pic>
        <p:nvPicPr>
          <p:cNvPr id="6" name="Graphic 5">
            <a:extLst>
              <a:ext uri="{FF2B5EF4-FFF2-40B4-BE49-F238E27FC236}">
                <a16:creationId xmlns:a16="http://schemas.microsoft.com/office/drawing/2014/main" id="{D79C9A56-5728-ED18-B0A3-38E575EA8C6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14575" y="647199"/>
            <a:ext cx="1294273" cy="439233"/>
          </a:xfrm>
          <a:prstGeom prst="rect">
            <a:avLst/>
          </a:prstGeom>
        </p:spPr>
      </p:pic>
    </p:spTree>
    <p:extLst>
      <p:ext uri="{BB962C8B-B14F-4D97-AF65-F5344CB8AC3E}">
        <p14:creationId xmlns:p14="http://schemas.microsoft.com/office/powerpoint/2010/main" val="14511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1">
    <p:bg>
      <p:bgPr>
        <a:solidFill>
          <a:schemeClr val="accent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7F57A35-E351-3EBB-7B37-29E4CDE69CA1}"/>
              </a:ext>
              <a:ext uri="{C183D7F6-B498-43B3-948B-1728B52AA6E4}">
                <adec:decorative xmlns:adec="http://schemas.microsoft.com/office/drawing/2017/decorative" val="1"/>
              </a:ext>
            </a:extLst>
          </p:cNvPr>
          <p:cNvSpPr/>
          <p:nvPr userDrawn="1"/>
        </p:nvSpPr>
        <p:spPr>
          <a:xfrm rot="16200000">
            <a:off x="4275984" y="-20984"/>
            <a:ext cx="881616" cy="882459"/>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2"/>
          </a:solidFill>
          <a:ln w="9497"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15B1B850-3227-8A65-2EE9-E14BD5555172}"/>
              </a:ext>
              <a:ext uri="{C183D7F6-B498-43B3-948B-1728B52AA6E4}">
                <adec:decorative xmlns:adec="http://schemas.microsoft.com/office/drawing/2017/decorative" val="1"/>
              </a:ext>
            </a:extLst>
          </p:cNvPr>
          <p:cNvSpPr/>
          <p:nvPr userDrawn="1"/>
        </p:nvSpPr>
        <p:spPr>
          <a:xfrm flipH="1">
            <a:off x="9095016" y="-34445"/>
            <a:ext cx="880850" cy="1327864"/>
          </a:xfrm>
          <a:custGeom>
            <a:avLst/>
            <a:gdLst>
              <a:gd name="connsiteX0" fmla="*/ 0 w 872370"/>
              <a:gd name="connsiteY0" fmla="*/ 1314986 h 1315081"/>
              <a:gd name="connsiteX1" fmla="*/ 0 w 872370"/>
              <a:gd name="connsiteY1" fmla="*/ 436555 h 1315081"/>
              <a:gd name="connsiteX2" fmla="*/ 436185 w 872370"/>
              <a:gd name="connsiteY2" fmla="*/ 0 h 1315081"/>
              <a:gd name="connsiteX3" fmla="*/ 872370 w 872370"/>
              <a:gd name="connsiteY3" fmla="*/ 436555 h 1315081"/>
              <a:gd name="connsiteX4" fmla="*/ 872370 w 872370"/>
              <a:gd name="connsiteY4" fmla="*/ 470201 h 1315081"/>
              <a:gd name="connsiteX5" fmla="*/ 28205 w 872370"/>
              <a:gd name="connsiteY5" fmla="*/ 1315081 h 1315081"/>
              <a:gd name="connsiteX6" fmla="*/ 0 w 872370"/>
              <a:gd name="connsiteY6" fmla="*/ 1315081 h 131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70" h="1315081">
                <a:moveTo>
                  <a:pt x="0" y="1314986"/>
                </a:moveTo>
                <a:lnTo>
                  <a:pt x="0" y="436555"/>
                </a:lnTo>
                <a:cubicBezTo>
                  <a:pt x="0" y="195513"/>
                  <a:pt x="195253" y="0"/>
                  <a:pt x="436185" y="0"/>
                </a:cubicBezTo>
                <a:cubicBezTo>
                  <a:pt x="677117" y="0"/>
                  <a:pt x="872370" y="195418"/>
                  <a:pt x="872370" y="436555"/>
                </a:cubicBezTo>
                <a:lnTo>
                  <a:pt x="872370" y="470201"/>
                </a:lnTo>
                <a:cubicBezTo>
                  <a:pt x="872370" y="936791"/>
                  <a:pt x="494400" y="1315081"/>
                  <a:pt x="28205" y="1315081"/>
                </a:cubicBezTo>
                <a:lnTo>
                  <a:pt x="0" y="1315081"/>
                </a:lnTo>
                <a:close/>
              </a:path>
            </a:pathLst>
          </a:custGeom>
          <a:solidFill>
            <a:schemeClr val="accent4"/>
          </a:solidFill>
          <a:ln w="9497"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37804DC2-BBBC-0122-549C-5117BA6C6579}"/>
              </a:ext>
              <a:ext uri="{C183D7F6-B498-43B3-948B-1728B52AA6E4}">
                <adec:decorative xmlns:adec="http://schemas.microsoft.com/office/drawing/2017/decorative" val="1"/>
              </a:ext>
            </a:extLst>
          </p:cNvPr>
          <p:cNvSpPr/>
          <p:nvPr userDrawn="1"/>
        </p:nvSpPr>
        <p:spPr>
          <a:xfrm rot="10800000">
            <a:off x="10866297" y="-477153"/>
            <a:ext cx="440808" cy="882363"/>
          </a:xfrm>
          <a:custGeom>
            <a:avLst/>
            <a:gdLst>
              <a:gd name="connsiteX0" fmla="*/ 436565 w 436564"/>
              <a:gd name="connsiteY0" fmla="*/ 436935 h 873869"/>
              <a:gd name="connsiteX1" fmla="*/ 0 w 436564"/>
              <a:gd name="connsiteY1" fmla="*/ 873869 h 873869"/>
              <a:gd name="connsiteX2" fmla="*/ 0 w 436564"/>
              <a:gd name="connsiteY2" fmla="*/ 0 h 873869"/>
              <a:gd name="connsiteX3" fmla="*/ 436565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436565" y="436935"/>
                </a:moveTo>
                <a:cubicBezTo>
                  <a:pt x="436565" y="678261"/>
                  <a:pt x="241122" y="873869"/>
                  <a:pt x="0" y="873869"/>
                </a:cubicBezTo>
                <a:lnTo>
                  <a:pt x="0" y="0"/>
                </a:lnTo>
                <a:cubicBezTo>
                  <a:pt x="241122" y="0"/>
                  <a:pt x="436565" y="195608"/>
                  <a:pt x="436565" y="436935"/>
                </a:cubicBezTo>
              </a:path>
            </a:pathLst>
          </a:custGeom>
          <a:solidFill>
            <a:schemeClr val="accent5"/>
          </a:solidFill>
          <a:ln w="9497"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15198B7-64FA-0591-7675-35C63BB2E4BB}"/>
              </a:ext>
              <a:ext uri="{C183D7F6-B498-43B3-948B-1728B52AA6E4}">
                <adec:decorative xmlns:adec="http://schemas.microsoft.com/office/drawing/2017/decorative" val="1"/>
              </a:ext>
            </a:extLst>
          </p:cNvPr>
          <p:cNvSpPr/>
          <p:nvPr userDrawn="1"/>
        </p:nvSpPr>
        <p:spPr>
          <a:xfrm rot="16200000">
            <a:off x="4657163" y="847713"/>
            <a:ext cx="1004678" cy="1006591"/>
          </a:xfrm>
          <a:custGeom>
            <a:avLst/>
            <a:gdLst>
              <a:gd name="connsiteX0" fmla="*/ 0 w 1566865"/>
              <a:gd name="connsiteY0" fmla="*/ 785083 h 1569848"/>
              <a:gd name="connsiteX1" fmla="*/ 762237 w 1566865"/>
              <a:gd name="connsiteY1" fmla="*/ 1569374 h 1569848"/>
              <a:gd name="connsiteX2" fmla="*/ 762237 w 1566865"/>
              <a:gd name="connsiteY2" fmla="*/ 1569849 h 1569848"/>
              <a:gd name="connsiteX3" fmla="*/ 1566865 w 1566865"/>
              <a:gd name="connsiteY3" fmla="*/ 1569849 h 1569848"/>
              <a:gd name="connsiteX4" fmla="*/ 1566865 w 1566865"/>
              <a:gd name="connsiteY4" fmla="*/ 784924 h 1569848"/>
              <a:gd name="connsiteX5" fmla="*/ 783433 w 1566865"/>
              <a:gd name="connsiteY5" fmla="*/ 0 h 1569848"/>
              <a:gd name="connsiteX6" fmla="*/ 0 w 1566865"/>
              <a:gd name="connsiteY6" fmla="*/ 784924 h 15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6865" h="1569848">
                <a:moveTo>
                  <a:pt x="0" y="785083"/>
                </a:moveTo>
                <a:cubicBezTo>
                  <a:pt x="0" y="1211380"/>
                  <a:pt x="339440" y="1558122"/>
                  <a:pt x="762237" y="1569374"/>
                </a:cubicBezTo>
                <a:lnTo>
                  <a:pt x="762237" y="1569849"/>
                </a:lnTo>
                <a:lnTo>
                  <a:pt x="1566865" y="1569849"/>
                </a:lnTo>
                <a:lnTo>
                  <a:pt x="1566865" y="784924"/>
                </a:lnTo>
                <a:cubicBezTo>
                  <a:pt x="1566865" y="351496"/>
                  <a:pt x="1216195" y="0"/>
                  <a:pt x="783433" y="0"/>
                </a:cubicBezTo>
                <a:cubicBezTo>
                  <a:pt x="350670" y="0"/>
                  <a:pt x="0" y="351338"/>
                  <a:pt x="0" y="784924"/>
                </a:cubicBezTo>
              </a:path>
            </a:pathLst>
          </a:custGeom>
          <a:solidFill>
            <a:schemeClr val="accent3"/>
          </a:solidFill>
          <a:ln w="15798"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C81B50E8-D299-F86B-F565-95DE6CFC69C5}"/>
              </a:ext>
              <a:ext uri="{C183D7F6-B498-43B3-948B-1728B52AA6E4}">
                <adec:decorative xmlns:adec="http://schemas.microsoft.com/office/drawing/2017/decorative" val="1"/>
              </a:ext>
            </a:extLst>
          </p:cNvPr>
          <p:cNvSpPr/>
          <p:nvPr userDrawn="1"/>
        </p:nvSpPr>
        <p:spPr>
          <a:xfrm rot="3600000">
            <a:off x="7229333" y="-543675"/>
            <a:ext cx="1696255" cy="1857076"/>
          </a:xfrm>
          <a:custGeom>
            <a:avLst/>
            <a:gdLst>
              <a:gd name="connsiteX0" fmla="*/ 2181457 w 2645425"/>
              <a:gd name="connsiteY0" fmla="*/ 123727 h 2896238"/>
              <a:gd name="connsiteX1" fmla="*/ 2026131 w 2645425"/>
              <a:gd name="connsiteY1" fmla="*/ 72856 h 2896238"/>
              <a:gd name="connsiteX2" fmla="*/ 134061 w 2645425"/>
              <a:gd name="connsiteY2" fmla="*/ 919586 h 2896238"/>
              <a:gd name="connsiteX3" fmla="*/ 756947 w 2645425"/>
              <a:gd name="connsiteY3" fmla="*/ 2889108 h 2896238"/>
              <a:gd name="connsiteX4" fmla="*/ 768494 w 2645425"/>
              <a:gd name="connsiteY4" fmla="*/ 2896239 h 2896238"/>
              <a:gd name="connsiteX5" fmla="*/ 478088 w 2645425"/>
              <a:gd name="connsiteY5" fmla="*/ 2272008 h 2896238"/>
              <a:gd name="connsiteX6" fmla="*/ 478088 w 2645425"/>
              <a:gd name="connsiteY6" fmla="*/ 2272008 h 2896238"/>
              <a:gd name="connsiteX7" fmla="*/ 546419 w 2645425"/>
              <a:gd name="connsiteY7" fmla="*/ 1959179 h 2896238"/>
              <a:gd name="connsiteX8" fmla="*/ 1063487 w 2645425"/>
              <a:gd name="connsiteY8" fmla="*/ 1517986 h 2896238"/>
              <a:gd name="connsiteX9" fmla="*/ 1563157 w 2645425"/>
              <a:gd name="connsiteY9" fmla="*/ 1545243 h 2896238"/>
              <a:gd name="connsiteX10" fmla="*/ 1563157 w 2645425"/>
              <a:gd name="connsiteY10" fmla="*/ 1545243 h 2896238"/>
              <a:gd name="connsiteX11" fmla="*/ 1602858 w 2645425"/>
              <a:gd name="connsiteY11" fmla="*/ 1561091 h 2896238"/>
              <a:gd name="connsiteX12" fmla="*/ 2578630 w 2645425"/>
              <a:gd name="connsiteY12" fmla="*/ 1150325 h 2896238"/>
              <a:gd name="connsiteX13" fmla="*/ 2181773 w 2645425"/>
              <a:gd name="connsiteY13" fmla="*/ 123885 h 28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5425" h="2896238">
                <a:moveTo>
                  <a:pt x="2181457" y="123727"/>
                </a:moveTo>
                <a:cubicBezTo>
                  <a:pt x="2130525" y="100906"/>
                  <a:pt x="2078486" y="84108"/>
                  <a:pt x="2026131" y="72856"/>
                </a:cubicBezTo>
                <a:cubicBezTo>
                  <a:pt x="1278445" y="-163588"/>
                  <a:pt x="458632" y="190286"/>
                  <a:pt x="134061" y="919586"/>
                </a:cubicBezTo>
                <a:cubicBezTo>
                  <a:pt x="-188455" y="1644290"/>
                  <a:pt x="91038" y="2485948"/>
                  <a:pt x="756947" y="2889108"/>
                </a:cubicBezTo>
                <a:cubicBezTo>
                  <a:pt x="760744" y="2891485"/>
                  <a:pt x="764540" y="2894020"/>
                  <a:pt x="768494" y="2896239"/>
                </a:cubicBezTo>
                <a:cubicBezTo>
                  <a:pt x="581375" y="2741409"/>
                  <a:pt x="475557" y="2510354"/>
                  <a:pt x="478088" y="2272008"/>
                </a:cubicBezTo>
                <a:lnTo>
                  <a:pt x="478088" y="2272008"/>
                </a:lnTo>
                <a:cubicBezTo>
                  <a:pt x="479195" y="2167098"/>
                  <a:pt x="501023" y="2060920"/>
                  <a:pt x="546419" y="1959179"/>
                </a:cubicBezTo>
                <a:cubicBezTo>
                  <a:pt x="647175" y="1732877"/>
                  <a:pt x="840938" y="1578048"/>
                  <a:pt x="1063487" y="1517986"/>
                </a:cubicBezTo>
                <a:cubicBezTo>
                  <a:pt x="1223401" y="1474881"/>
                  <a:pt x="1398182" y="1480586"/>
                  <a:pt x="1563157" y="1545243"/>
                </a:cubicBezTo>
                <a:lnTo>
                  <a:pt x="1563157" y="1545243"/>
                </a:lnTo>
                <a:cubicBezTo>
                  <a:pt x="1576285" y="1550949"/>
                  <a:pt x="1589572" y="1556178"/>
                  <a:pt x="1602858" y="1561091"/>
                </a:cubicBezTo>
                <a:cubicBezTo>
                  <a:pt x="1983898" y="1700549"/>
                  <a:pt x="2412232" y="1524166"/>
                  <a:pt x="2578630" y="1150325"/>
                </a:cubicBezTo>
                <a:cubicBezTo>
                  <a:pt x="2752621" y="759368"/>
                  <a:pt x="2574992" y="299792"/>
                  <a:pt x="2181773" y="123885"/>
                </a:cubicBezTo>
                <a:close/>
              </a:path>
            </a:pathLst>
          </a:custGeom>
          <a:solidFill>
            <a:schemeClr val="accent5"/>
          </a:solidFill>
          <a:ln w="157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8" name="Freeform 7">
            <a:extLst>
              <a:ext uri="{FF2B5EF4-FFF2-40B4-BE49-F238E27FC236}">
                <a16:creationId xmlns:a16="http://schemas.microsoft.com/office/drawing/2014/main" id="{E0DBE177-CAC9-F0E5-C5F5-FDC54B8C5B72}"/>
              </a:ext>
              <a:ext uri="{C183D7F6-B498-43B3-948B-1728B52AA6E4}">
                <adec:decorative xmlns:adec="http://schemas.microsoft.com/office/drawing/2017/decorative" val="1"/>
              </a:ext>
            </a:extLst>
          </p:cNvPr>
          <p:cNvSpPr/>
          <p:nvPr userDrawn="1"/>
        </p:nvSpPr>
        <p:spPr>
          <a:xfrm rot="5400000" flipH="1">
            <a:off x="5902361" y="-361157"/>
            <a:ext cx="976945" cy="1441842"/>
          </a:xfrm>
          <a:custGeom>
            <a:avLst/>
            <a:gdLst>
              <a:gd name="connsiteX0" fmla="*/ 0 w 1180289"/>
              <a:gd name="connsiteY0" fmla="*/ 1741952 h 1741951"/>
              <a:gd name="connsiteX1" fmla="*/ 0 w 1180289"/>
              <a:gd name="connsiteY1" fmla="*/ 578274 h 1741951"/>
              <a:gd name="connsiteX2" fmla="*/ 590145 w 1180289"/>
              <a:gd name="connsiteY2" fmla="*/ 0 h 1741951"/>
              <a:gd name="connsiteX3" fmla="*/ 1180290 w 1180289"/>
              <a:gd name="connsiteY3" fmla="*/ 578274 h 1741951"/>
              <a:gd name="connsiteX4" fmla="*/ 1180290 w 1180289"/>
              <a:gd name="connsiteY4" fmla="*/ 622805 h 1741951"/>
              <a:gd name="connsiteX5" fmla="*/ 38278 w 1180289"/>
              <a:gd name="connsiteY5" fmla="*/ 1741952 h 1741951"/>
              <a:gd name="connsiteX6" fmla="*/ 158 w 1180289"/>
              <a:gd name="connsiteY6" fmla="*/ 1741952 h 17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289" h="1741951">
                <a:moveTo>
                  <a:pt x="0" y="1741952"/>
                </a:moveTo>
                <a:lnTo>
                  <a:pt x="0" y="578274"/>
                </a:lnTo>
                <a:cubicBezTo>
                  <a:pt x="0" y="258947"/>
                  <a:pt x="264150" y="0"/>
                  <a:pt x="590145" y="0"/>
                </a:cubicBezTo>
                <a:cubicBezTo>
                  <a:pt x="915982" y="0"/>
                  <a:pt x="1180290" y="258947"/>
                  <a:pt x="1180290" y="578274"/>
                </a:cubicBezTo>
                <a:lnTo>
                  <a:pt x="1180290" y="622805"/>
                </a:lnTo>
                <a:cubicBezTo>
                  <a:pt x="1180290" y="1240856"/>
                  <a:pt x="668915" y="1741952"/>
                  <a:pt x="38278" y="1741952"/>
                </a:cubicBezTo>
                <a:lnTo>
                  <a:pt x="158" y="1741952"/>
                </a:lnTo>
                <a:close/>
              </a:path>
            </a:pathLst>
          </a:custGeom>
          <a:solidFill>
            <a:srgbClr val="6240E8"/>
          </a:solidFill>
          <a:ln w="15798"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95058182-FAA1-28CD-65DA-133F7EA02A6B}"/>
              </a:ext>
              <a:ext uri="{C183D7F6-B498-43B3-948B-1728B52AA6E4}">
                <adec:decorative xmlns:adec="http://schemas.microsoft.com/office/drawing/2017/decorative" val="1"/>
              </a:ext>
            </a:extLst>
          </p:cNvPr>
          <p:cNvSpPr/>
          <p:nvPr userDrawn="1"/>
        </p:nvSpPr>
        <p:spPr>
          <a:xfrm>
            <a:off x="3620455" y="-25977"/>
            <a:ext cx="991266" cy="496052"/>
          </a:xfrm>
          <a:custGeom>
            <a:avLst/>
            <a:gdLst>
              <a:gd name="connsiteX0" fmla="*/ 436565 w 873129"/>
              <a:gd name="connsiteY0" fmla="*/ 436935 h 436934"/>
              <a:gd name="connsiteX1" fmla="*/ 0 w 873129"/>
              <a:gd name="connsiteY1" fmla="*/ 0 h 436934"/>
              <a:gd name="connsiteX2" fmla="*/ 873130 w 873129"/>
              <a:gd name="connsiteY2" fmla="*/ 0 h 436934"/>
              <a:gd name="connsiteX3" fmla="*/ 436565 w 873129"/>
              <a:gd name="connsiteY3" fmla="*/ 436935 h 436934"/>
            </a:gdLst>
            <a:ahLst/>
            <a:cxnLst>
              <a:cxn ang="0">
                <a:pos x="connsiteX0" y="connsiteY0"/>
              </a:cxn>
              <a:cxn ang="0">
                <a:pos x="connsiteX1" y="connsiteY1"/>
              </a:cxn>
              <a:cxn ang="0">
                <a:pos x="connsiteX2" y="connsiteY2"/>
              </a:cxn>
              <a:cxn ang="0">
                <a:pos x="connsiteX3" y="connsiteY3"/>
              </a:cxn>
            </a:cxnLst>
            <a:rect l="l" t="t" r="r" b="b"/>
            <a:pathLst>
              <a:path w="873129" h="436934">
                <a:moveTo>
                  <a:pt x="436565" y="436935"/>
                </a:moveTo>
                <a:cubicBezTo>
                  <a:pt x="195443" y="436935"/>
                  <a:pt x="0" y="241326"/>
                  <a:pt x="0" y="0"/>
                </a:cubicBezTo>
                <a:lnTo>
                  <a:pt x="873130" y="0"/>
                </a:lnTo>
                <a:cubicBezTo>
                  <a:pt x="873130" y="241326"/>
                  <a:pt x="677687" y="436935"/>
                  <a:pt x="436565" y="436935"/>
                </a:cubicBezTo>
              </a:path>
            </a:pathLst>
          </a:custGeom>
          <a:solidFill>
            <a:schemeClr val="accent4"/>
          </a:solidFill>
          <a:ln w="949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B17A441D-8FC8-BC50-D0B1-C1120218D311}"/>
              </a:ext>
              <a:ext uri="{C183D7F6-B498-43B3-948B-1728B52AA6E4}">
                <adec:decorative xmlns:adec="http://schemas.microsoft.com/office/drawing/2017/decorative" val="1"/>
              </a:ext>
            </a:extLst>
          </p:cNvPr>
          <p:cNvSpPr/>
          <p:nvPr userDrawn="1"/>
        </p:nvSpPr>
        <p:spPr>
          <a:xfrm rot="5400000">
            <a:off x="4919139" y="116179"/>
            <a:ext cx="991266" cy="496052"/>
          </a:xfrm>
          <a:custGeom>
            <a:avLst/>
            <a:gdLst>
              <a:gd name="connsiteX0" fmla="*/ 436565 w 873129"/>
              <a:gd name="connsiteY0" fmla="*/ 436935 h 436934"/>
              <a:gd name="connsiteX1" fmla="*/ 0 w 873129"/>
              <a:gd name="connsiteY1" fmla="*/ 0 h 436934"/>
              <a:gd name="connsiteX2" fmla="*/ 873130 w 873129"/>
              <a:gd name="connsiteY2" fmla="*/ 0 h 436934"/>
              <a:gd name="connsiteX3" fmla="*/ 436565 w 873129"/>
              <a:gd name="connsiteY3" fmla="*/ 436935 h 436934"/>
            </a:gdLst>
            <a:ahLst/>
            <a:cxnLst>
              <a:cxn ang="0">
                <a:pos x="connsiteX0" y="connsiteY0"/>
              </a:cxn>
              <a:cxn ang="0">
                <a:pos x="connsiteX1" y="connsiteY1"/>
              </a:cxn>
              <a:cxn ang="0">
                <a:pos x="connsiteX2" y="connsiteY2"/>
              </a:cxn>
              <a:cxn ang="0">
                <a:pos x="connsiteX3" y="connsiteY3"/>
              </a:cxn>
            </a:cxnLst>
            <a:rect l="l" t="t" r="r" b="b"/>
            <a:pathLst>
              <a:path w="873129" h="436934">
                <a:moveTo>
                  <a:pt x="436565" y="436935"/>
                </a:moveTo>
                <a:cubicBezTo>
                  <a:pt x="195443" y="436935"/>
                  <a:pt x="0" y="241326"/>
                  <a:pt x="0" y="0"/>
                </a:cubicBezTo>
                <a:lnTo>
                  <a:pt x="873130" y="0"/>
                </a:lnTo>
                <a:cubicBezTo>
                  <a:pt x="873130" y="241326"/>
                  <a:pt x="677687" y="436935"/>
                  <a:pt x="436565" y="436935"/>
                </a:cubicBezTo>
              </a:path>
            </a:pathLst>
          </a:custGeom>
          <a:solidFill>
            <a:schemeClr val="accent4"/>
          </a:solidFill>
          <a:ln w="9497"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85727FDB-69D0-5BD7-EA10-9095F76F675A}"/>
              </a:ext>
              <a:ext uri="{C183D7F6-B498-43B3-948B-1728B52AA6E4}">
                <adec:decorative xmlns:adec="http://schemas.microsoft.com/office/drawing/2017/decorative" val="1"/>
              </a:ext>
            </a:extLst>
          </p:cNvPr>
          <p:cNvSpPr/>
          <p:nvPr userDrawn="1"/>
        </p:nvSpPr>
        <p:spPr>
          <a:xfrm>
            <a:off x="9869977" y="-601379"/>
            <a:ext cx="1004678" cy="1006591"/>
          </a:xfrm>
          <a:custGeom>
            <a:avLst/>
            <a:gdLst>
              <a:gd name="connsiteX0" fmla="*/ 0 w 1566865"/>
              <a:gd name="connsiteY0" fmla="*/ 785083 h 1569848"/>
              <a:gd name="connsiteX1" fmla="*/ 762237 w 1566865"/>
              <a:gd name="connsiteY1" fmla="*/ 1569374 h 1569848"/>
              <a:gd name="connsiteX2" fmla="*/ 762237 w 1566865"/>
              <a:gd name="connsiteY2" fmla="*/ 1569849 h 1569848"/>
              <a:gd name="connsiteX3" fmla="*/ 1566865 w 1566865"/>
              <a:gd name="connsiteY3" fmla="*/ 1569849 h 1569848"/>
              <a:gd name="connsiteX4" fmla="*/ 1566865 w 1566865"/>
              <a:gd name="connsiteY4" fmla="*/ 784924 h 1569848"/>
              <a:gd name="connsiteX5" fmla="*/ 783433 w 1566865"/>
              <a:gd name="connsiteY5" fmla="*/ 0 h 1569848"/>
              <a:gd name="connsiteX6" fmla="*/ 0 w 1566865"/>
              <a:gd name="connsiteY6" fmla="*/ 784924 h 15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6865" h="1569848">
                <a:moveTo>
                  <a:pt x="0" y="785083"/>
                </a:moveTo>
                <a:cubicBezTo>
                  <a:pt x="0" y="1211380"/>
                  <a:pt x="339440" y="1558122"/>
                  <a:pt x="762237" y="1569374"/>
                </a:cubicBezTo>
                <a:lnTo>
                  <a:pt x="762237" y="1569849"/>
                </a:lnTo>
                <a:lnTo>
                  <a:pt x="1566865" y="1569849"/>
                </a:lnTo>
                <a:lnTo>
                  <a:pt x="1566865" y="784924"/>
                </a:lnTo>
                <a:cubicBezTo>
                  <a:pt x="1566865" y="351496"/>
                  <a:pt x="1216195" y="0"/>
                  <a:pt x="783433" y="0"/>
                </a:cubicBezTo>
                <a:cubicBezTo>
                  <a:pt x="350670" y="0"/>
                  <a:pt x="0" y="351338"/>
                  <a:pt x="0" y="784924"/>
                </a:cubicBezTo>
              </a:path>
            </a:pathLst>
          </a:custGeom>
          <a:solidFill>
            <a:schemeClr val="accent2"/>
          </a:solidFill>
          <a:ln w="15798"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C6AE288D-5D66-E173-4FDA-8EE854D83E00}"/>
              </a:ext>
              <a:ext uri="{C183D7F6-B498-43B3-948B-1728B52AA6E4}">
                <adec:decorative xmlns:adec="http://schemas.microsoft.com/office/drawing/2017/decorative" val="1"/>
              </a:ext>
            </a:extLst>
          </p:cNvPr>
          <p:cNvSpPr/>
          <p:nvPr userDrawn="1"/>
        </p:nvSpPr>
        <p:spPr>
          <a:xfrm rot="16200000">
            <a:off x="9988538" y="404790"/>
            <a:ext cx="881616" cy="882459"/>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3"/>
          </a:solidFill>
          <a:ln w="949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FFBAC298-276C-CB12-A19E-FC0C627C306F}"/>
              </a:ext>
              <a:ext uri="{C183D7F6-B498-43B3-948B-1728B52AA6E4}">
                <adec:decorative xmlns:adec="http://schemas.microsoft.com/office/drawing/2017/decorative" val="1"/>
              </a:ext>
            </a:extLst>
          </p:cNvPr>
          <p:cNvSpPr/>
          <p:nvPr userDrawn="1"/>
        </p:nvSpPr>
        <p:spPr>
          <a:xfrm rot="5400000">
            <a:off x="11527883" y="-242492"/>
            <a:ext cx="440808" cy="882363"/>
          </a:xfrm>
          <a:custGeom>
            <a:avLst/>
            <a:gdLst>
              <a:gd name="connsiteX0" fmla="*/ 436565 w 436564"/>
              <a:gd name="connsiteY0" fmla="*/ 436935 h 873869"/>
              <a:gd name="connsiteX1" fmla="*/ 0 w 436564"/>
              <a:gd name="connsiteY1" fmla="*/ 873869 h 873869"/>
              <a:gd name="connsiteX2" fmla="*/ 0 w 436564"/>
              <a:gd name="connsiteY2" fmla="*/ 0 h 873869"/>
              <a:gd name="connsiteX3" fmla="*/ 436565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436565" y="436935"/>
                </a:moveTo>
                <a:cubicBezTo>
                  <a:pt x="436565" y="678261"/>
                  <a:pt x="241122" y="873869"/>
                  <a:pt x="0" y="873869"/>
                </a:cubicBezTo>
                <a:lnTo>
                  <a:pt x="0" y="0"/>
                </a:lnTo>
                <a:cubicBezTo>
                  <a:pt x="241122" y="0"/>
                  <a:pt x="436565" y="195608"/>
                  <a:pt x="436565" y="436935"/>
                </a:cubicBezTo>
              </a:path>
            </a:pathLst>
          </a:custGeom>
          <a:solidFill>
            <a:srgbClr val="0FAC26"/>
          </a:solidFill>
          <a:ln w="949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AC92EFC-EDC2-4923-425B-C56591F5A4E6}"/>
              </a:ext>
              <a:ext uri="{C183D7F6-B498-43B3-948B-1728B52AA6E4}">
                <adec:decorative xmlns:adec="http://schemas.microsoft.com/office/drawing/2017/decorative" val="1"/>
              </a:ext>
            </a:extLst>
          </p:cNvPr>
          <p:cNvSpPr/>
          <p:nvPr userDrawn="1"/>
        </p:nvSpPr>
        <p:spPr>
          <a:xfrm rot="5400000" flipH="1">
            <a:off x="11502503" y="589086"/>
            <a:ext cx="976945" cy="1441842"/>
          </a:xfrm>
          <a:custGeom>
            <a:avLst/>
            <a:gdLst>
              <a:gd name="connsiteX0" fmla="*/ 0 w 1180289"/>
              <a:gd name="connsiteY0" fmla="*/ 1741952 h 1741951"/>
              <a:gd name="connsiteX1" fmla="*/ 0 w 1180289"/>
              <a:gd name="connsiteY1" fmla="*/ 578274 h 1741951"/>
              <a:gd name="connsiteX2" fmla="*/ 590145 w 1180289"/>
              <a:gd name="connsiteY2" fmla="*/ 0 h 1741951"/>
              <a:gd name="connsiteX3" fmla="*/ 1180290 w 1180289"/>
              <a:gd name="connsiteY3" fmla="*/ 578274 h 1741951"/>
              <a:gd name="connsiteX4" fmla="*/ 1180290 w 1180289"/>
              <a:gd name="connsiteY4" fmla="*/ 622805 h 1741951"/>
              <a:gd name="connsiteX5" fmla="*/ 38278 w 1180289"/>
              <a:gd name="connsiteY5" fmla="*/ 1741952 h 1741951"/>
              <a:gd name="connsiteX6" fmla="*/ 158 w 1180289"/>
              <a:gd name="connsiteY6" fmla="*/ 1741952 h 17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289" h="1741951">
                <a:moveTo>
                  <a:pt x="0" y="1741952"/>
                </a:moveTo>
                <a:lnTo>
                  <a:pt x="0" y="578274"/>
                </a:lnTo>
                <a:cubicBezTo>
                  <a:pt x="0" y="258947"/>
                  <a:pt x="264150" y="0"/>
                  <a:pt x="590145" y="0"/>
                </a:cubicBezTo>
                <a:cubicBezTo>
                  <a:pt x="915982" y="0"/>
                  <a:pt x="1180290" y="258947"/>
                  <a:pt x="1180290" y="578274"/>
                </a:cubicBezTo>
                <a:lnTo>
                  <a:pt x="1180290" y="622805"/>
                </a:lnTo>
                <a:cubicBezTo>
                  <a:pt x="1180290" y="1240856"/>
                  <a:pt x="668915" y="1741952"/>
                  <a:pt x="38278" y="1741952"/>
                </a:cubicBezTo>
                <a:lnTo>
                  <a:pt x="158" y="1741952"/>
                </a:lnTo>
                <a:close/>
              </a:path>
            </a:pathLst>
          </a:custGeom>
          <a:solidFill>
            <a:srgbClr val="6240E8"/>
          </a:solidFill>
          <a:ln w="15798" cap="flat">
            <a:noFill/>
            <a:prstDash val="solid"/>
            <a:miter/>
          </a:ln>
        </p:spPr>
        <p:txBody>
          <a:bodyPr rtlCol="0" anchor="ctr"/>
          <a:lstStyle/>
          <a:p>
            <a:endParaRPr lang="en-US" dirty="0"/>
          </a:p>
        </p:txBody>
      </p:sp>
      <p:sp>
        <p:nvSpPr>
          <p:cNvPr id="15" name="Title 1">
            <a:extLst>
              <a:ext uri="{FF2B5EF4-FFF2-40B4-BE49-F238E27FC236}">
                <a16:creationId xmlns:a16="http://schemas.microsoft.com/office/drawing/2014/main" id="{139828B1-278E-C85A-E29A-2CC090F78050}"/>
              </a:ext>
            </a:extLst>
          </p:cNvPr>
          <p:cNvSpPr>
            <a:spLocks noGrp="1"/>
          </p:cNvSpPr>
          <p:nvPr>
            <p:ph type="ctrTitle" hasCustomPrompt="1"/>
          </p:nvPr>
        </p:nvSpPr>
        <p:spPr>
          <a:xfrm>
            <a:off x="496886" y="2289551"/>
            <a:ext cx="9216457"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a:t>Presentation title goes in this spot here</a:t>
            </a:r>
          </a:p>
        </p:txBody>
      </p:sp>
      <p:sp>
        <p:nvSpPr>
          <p:cNvPr id="16" name="Subtitle 2">
            <a:extLst>
              <a:ext uri="{FF2B5EF4-FFF2-40B4-BE49-F238E27FC236}">
                <a16:creationId xmlns:a16="http://schemas.microsoft.com/office/drawing/2014/main" id="{B093ECA3-F8A9-389D-B5ED-F8B217480913}"/>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2" name="Text Placeholder 4">
            <a:extLst>
              <a:ext uri="{FF2B5EF4-FFF2-40B4-BE49-F238E27FC236}">
                <a16:creationId xmlns:a16="http://schemas.microsoft.com/office/drawing/2014/main" id="{3AFD7B6B-A8CE-C4B7-6C4A-5D8BE68C53B1}"/>
              </a:ext>
            </a:extLst>
          </p:cNvPr>
          <p:cNvSpPr>
            <a:spLocks noGrp="1"/>
          </p:cNvSpPr>
          <p:nvPr>
            <p:ph type="body" sz="quarter" idx="15" hasCustomPrompt="1"/>
          </p:nvPr>
        </p:nvSpPr>
        <p:spPr>
          <a:xfrm>
            <a:off x="528320" y="6061835"/>
            <a:ext cx="4988560" cy="277285"/>
          </a:xfrm>
        </p:spPr>
        <p:txBody>
          <a:bodyPr vert="horz" lIns="0" tIns="0" rIns="0" bIns="0" rtlCol="0" anchor="ctr" anchorCtr="0">
            <a:noAutofit/>
          </a:bodyPr>
          <a:lstStyle>
            <a:lvl1pPr>
              <a:defRPr lang="en-US" sz="1600" dirty="0">
                <a:solidFill>
                  <a:schemeClr val="bg1"/>
                </a:solidFill>
              </a:defRPr>
            </a:lvl1pPr>
          </a:lstStyle>
          <a:p>
            <a:pPr lvl="0"/>
            <a:fld id="{C343194A-ED46-F749-9F8D-CB47BA2CA8E2}" type="datetime4">
              <a:rPr lang="en-US" smtClean="0"/>
              <a:pPr lvl="0"/>
              <a:t>June 9, 2023</a:t>
            </a:fld>
            <a:endParaRPr lang="en-US"/>
          </a:p>
        </p:txBody>
      </p:sp>
      <p:pic>
        <p:nvPicPr>
          <p:cNvPr id="17" name="Graphic 16">
            <a:extLst>
              <a:ext uri="{FF2B5EF4-FFF2-40B4-BE49-F238E27FC236}">
                <a16:creationId xmlns:a16="http://schemas.microsoft.com/office/drawing/2014/main" id="{979BAD1F-B7FC-56F8-39A0-4212A94BF13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47199"/>
            <a:ext cx="1294273" cy="439233"/>
          </a:xfrm>
          <a:prstGeom prst="rect">
            <a:avLst/>
          </a:prstGeom>
        </p:spPr>
      </p:pic>
    </p:spTree>
    <p:extLst>
      <p:ext uri="{BB962C8B-B14F-4D97-AF65-F5344CB8AC3E}">
        <p14:creationId xmlns:p14="http://schemas.microsoft.com/office/powerpoint/2010/main" val="17471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2">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895225-471F-AD42-E724-4B0FE42C157B}"/>
              </a:ext>
              <a:ext uri="{C183D7F6-B498-43B3-948B-1728B52AA6E4}">
                <adec:decorative xmlns:adec="http://schemas.microsoft.com/office/drawing/2017/decorative" val="1"/>
              </a:ext>
            </a:extLst>
          </p:cNvPr>
          <p:cNvGrpSpPr/>
          <p:nvPr userDrawn="1"/>
        </p:nvGrpSpPr>
        <p:grpSpPr>
          <a:xfrm>
            <a:off x="0" y="3048"/>
            <a:ext cx="12192000" cy="6854952"/>
            <a:chOff x="0" y="3048"/>
            <a:chExt cx="12192000" cy="6854952"/>
          </a:xfrm>
        </p:grpSpPr>
        <p:pic>
          <p:nvPicPr>
            <p:cNvPr id="5" name="Picture 4" descr="A picture containing person&#10;&#10;Description automatically generated">
              <a:extLst>
                <a:ext uri="{FF2B5EF4-FFF2-40B4-BE49-F238E27FC236}">
                  <a16:creationId xmlns:a16="http://schemas.microsoft.com/office/drawing/2014/main" id="{707E694F-871A-7B8F-F393-1B0B683B11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83360" y="3048"/>
              <a:ext cx="10708640" cy="6854952"/>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DC9F3E0E-4B25-A021-988F-3186D6D01A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048"/>
              <a:ext cx="5691116" cy="6854952"/>
            </a:xfrm>
            <a:prstGeom prst="rect">
              <a:avLst/>
            </a:prstGeom>
          </p:spPr>
        </p:pic>
      </p:grpSp>
      <p:sp>
        <p:nvSpPr>
          <p:cNvPr id="4" name="Title 1">
            <a:extLst>
              <a:ext uri="{FF2B5EF4-FFF2-40B4-BE49-F238E27FC236}">
                <a16:creationId xmlns:a16="http://schemas.microsoft.com/office/drawing/2014/main" id="{147622FB-4112-04A8-66B5-9BDE07A17722}"/>
              </a:ext>
            </a:extLst>
          </p:cNvPr>
          <p:cNvSpPr>
            <a:spLocks noGrp="1"/>
          </p:cNvSpPr>
          <p:nvPr>
            <p:ph type="ctrTitle" hasCustomPrompt="1"/>
          </p:nvPr>
        </p:nvSpPr>
        <p:spPr>
          <a:xfrm>
            <a:off x="496888" y="1940620"/>
            <a:ext cx="5011876" cy="2387600"/>
          </a:xfrm>
        </p:spPr>
        <p:txBody>
          <a:bodyPr anchor="b" anchorCtr="0"/>
          <a:lstStyle>
            <a:lvl1pPr algn="l">
              <a:lnSpc>
                <a:spcPct val="90000"/>
              </a:lnSpc>
              <a:defRPr sz="5400">
                <a:solidFill>
                  <a:schemeClr val="accent1"/>
                </a:solidFill>
              </a:defRPr>
            </a:lvl1pPr>
          </a:lstStyle>
          <a:p>
            <a:r>
              <a:rPr lang="en-US"/>
              <a:t>Click to add template title</a:t>
            </a:r>
          </a:p>
        </p:txBody>
      </p:sp>
      <p:sp>
        <p:nvSpPr>
          <p:cNvPr id="8" name="Subtitle 2">
            <a:extLst>
              <a:ext uri="{FF2B5EF4-FFF2-40B4-BE49-F238E27FC236}">
                <a16:creationId xmlns:a16="http://schemas.microsoft.com/office/drawing/2014/main" id="{A723E618-6259-0682-BD5D-DB290FBB5971}"/>
              </a:ext>
            </a:extLst>
          </p:cNvPr>
          <p:cNvSpPr>
            <a:spLocks noGrp="1"/>
          </p:cNvSpPr>
          <p:nvPr>
            <p:ph type="subTitle" idx="1"/>
          </p:nvPr>
        </p:nvSpPr>
        <p:spPr>
          <a:xfrm>
            <a:off x="496888" y="4380104"/>
            <a:ext cx="4303712" cy="277285"/>
          </a:xfr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4">
            <a:extLst>
              <a:ext uri="{FF2B5EF4-FFF2-40B4-BE49-F238E27FC236}">
                <a16:creationId xmlns:a16="http://schemas.microsoft.com/office/drawing/2014/main" id="{677C3D66-BFE1-696F-003F-E417DDCA4DDF}"/>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accent1"/>
                </a:solidFill>
              </a:defRPr>
            </a:lvl1pPr>
          </a:lstStyle>
          <a:p>
            <a:pPr lvl="0"/>
            <a:fld id="{C343194A-ED46-F749-9F8D-CB47BA2CA8E2}" type="datetime4">
              <a:rPr lang="en-US" smtClean="0"/>
              <a:t>June 9, 2023</a:t>
            </a:fld>
            <a:endParaRPr lang="en-US"/>
          </a:p>
        </p:txBody>
      </p:sp>
      <p:pic>
        <p:nvPicPr>
          <p:cNvPr id="2" name="Graphic 1">
            <a:extLst>
              <a:ext uri="{FF2B5EF4-FFF2-40B4-BE49-F238E27FC236}">
                <a16:creationId xmlns:a16="http://schemas.microsoft.com/office/drawing/2014/main" id="{0669ACB0-D99C-A0CD-B8E1-FE04968BBF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4574" y="647199"/>
            <a:ext cx="1294275" cy="439233"/>
          </a:xfrm>
          <a:prstGeom prst="rect">
            <a:avLst/>
          </a:prstGeom>
        </p:spPr>
      </p:pic>
    </p:spTree>
    <p:extLst>
      <p:ext uri="{BB962C8B-B14F-4D97-AF65-F5344CB8AC3E}">
        <p14:creationId xmlns:p14="http://schemas.microsoft.com/office/powerpoint/2010/main" val="25182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04990" y="4796033"/>
            <a:ext cx="5614116" cy="652447"/>
          </a:xfrm>
        </p:spPr>
        <p:txBody>
          <a:bodyPr anchor="b" anchorCtr="0"/>
          <a:lstStyle>
            <a:lvl1pPr algn="l">
              <a:lnSpc>
                <a:spcPct val="90000"/>
              </a:lnSpc>
              <a:defRPr sz="4000">
                <a:solidFill>
                  <a:schemeClr val="accent1"/>
                </a:solidFill>
              </a:defRPr>
            </a:lvl1pPr>
          </a:lstStyle>
          <a:p>
            <a:r>
              <a:rPr lang="en-US"/>
              <a:t>Divider slide title</a:t>
            </a:r>
          </a:p>
        </p:txBody>
      </p:sp>
      <p:sp>
        <p:nvSpPr>
          <p:cNvPr id="3" name="Subtitle 2"/>
          <p:cNvSpPr>
            <a:spLocks noGrp="1"/>
          </p:cNvSpPr>
          <p:nvPr>
            <p:ph type="subTitle" idx="1"/>
          </p:nvPr>
        </p:nvSpPr>
        <p:spPr>
          <a:xfrm>
            <a:off x="6204989" y="5500147"/>
            <a:ext cx="5614117" cy="277285"/>
          </a:xfr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7" name="Picture Placeholder 36">
            <a:extLst>
              <a:ext uri="{FF2B5EF4-FFF2-40B4-BE49-F238E27FC236}">
                <a16:creationId xmlns:a16="http://schemas.microsoft.com/office/drawing/2014/main" id="{CC386D6C-EF60-E5ED-8F85-891CA37BA7DB}"/>
              </a:ext>
              <a:ext uri="{C183D7F6-B498-43B3-948B-1728B52AA6E4}">
                <adec:decorative xmlns:adec="http://schemas.microsoft.com/office/drawing/2017/decorative" val="0"/>
              </a:ext>
            </a:extLst>
          </p:cNvPr>
          <p:cNvSpPr>
            <a:spLocks noGrp="1"/>
          </p:cNvSpPr>
          <p:nvPr>
            <p:ph type="pic" sz="quarter" idx="13" hasCustomPrompt="1"/>
          </p:nvPr>
        </p:nvSpPr>
        <p:spPr>
          <a:xfrm>
            <a:off x="2811364" y="2587560"/>
            <a:ext cx="3118611" cy="3118752"/>
          </a:xfrm>
          <a:custGeom>
            <a:avLst/>
            <a:gdLst>
              <a:gd name="connsiteX0" fmla="*/ 2385271 w 4770542"/>
              <a:gd name="connsiteY0" fmla="*/ 0 h 4770758"/>
              <a:gd name="connsiteX1" fmla="*/ 4770542 w 4770542"/>
              <a:gd name="connsiteY1" fmla="*/ 2385379 h 4770758"/>
              <a:gd name="connsiteX2" fmla="*/ 4770542 w 4770542"/>
              <a:gd name="connsiteY2" fmla="*/ 4770758 h 4770758"/>
              <a:gd name="connsiteX3" fmla="*/ 2320813 w 4770542"/>
              <a:gd name="connsiteY3" fmla="*/ 4770758 h 4770758"/>
              <a:gd name="connsiteX4" fmla="*/ 2320813 w 4770542"/>
              <a:gd name="connsiteY4" fmla="*/ 4769163 h 4770758"/>
              <a:gd name="connsiteX5" fmla="*/ 0 w 4770542"/>
              <a:gd name="connsiteY5" fmla="*/ 2385486 h 4770758"/>
              <a:gd name="connsiteX6" fmla="*/ 2385271 w 4770542"/>
              <a:gd name="connsiteY6" fmla="*/ 0 h 477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542" h="4770758">
                <a:moveTo>
                  <a:pt x="2385271" y="0"/>
                </a:moveTo>
                <a:cubicBezTo>
                  <a:pt x="3702622" y="0"/>
                  <a:pt x="4770542" y="1067863"/>
                  <a:pt x="4770542" y="2385379"/>
                </a:cubicBezTo>
                <a:lnTo>
                  <a:pt x="4770542" y="4770758"/>
                </a:lnTo>
                <a:lnTo>
                  <a:pt x="2320813" y="4770758"/>
                </a:lnTo>
                <a:lnTo>
                  <a:pt x="2320813" y="4769163"/>
                </a:lnTo>
                <a:cubicBezTo>
                  <a:pt x="1033352" y="4735018"/>
                  <a:pt x="0" y="3681196"/>
                  <a:pt x="0" y="2385486"/>
                </a:cubicBezTo>
                <a:cubicBezTo>
                  <a:pt x="0" y="1067969"/>
                  <a:pt x="1067921" y="0"/>
                  <a:pt x="2385271" y="0"/>
                </a:cubicBezTo>
                <a:close/>
              </a:path>
            </a:pathLst>
          </a:custGeom>
          <a:solidFill>
            <a:schemeClr val="bg1">
              <a:lumMod val="95000"/>
            </a:schemeClr>
          </a:solidFill>
        </p:spPr>
        <p:txBody>
          <a:bodyPr wrap="square" lIns="640080" rIns="640080" bIns="1554480" anchor="ctr" anchorCtr="0">
            <a:noAutofit/>
          </a:bodyPr>
          <a:lstStyle>
            <a:lvl1pPr algn="ctr">
              <a:defRPr sz="1400">
                <a:solidFill>
                  <a:schemeClr val="tx1">
                    <a:lumMod val="75000"/>
                    <a:lumOff val="25000"/>
                  </a:schemeClr>
                </a:solidFill>
              </a:defRPr>
            </a:lvl1pPr>
          </a:lstStyle>
          <a:p>
            <a:r>
              <a:rPr lang="en-US" dirty="0"/>
              <a:t>click photo placeholder icon, select image</a:t>
            </a:r>
          </a:p>
        </p:txBody>
      </p:sp>
      <p:grpSp>
        <p:nvGrpSpPr>
          <p:cNvPr id="4" name="Group 3">
            <a:extLst>
              <a:ext uri="{FF2B5EF4-FFF2-40B4-BE49-F238E27FC236}">
                <a16:creationId xmlns:a16="http://schemas.microsoft.com/office/drawing/2014/main" id="{AE3960D1-D2FC-0161-88B1-8BF2C03B4F53}"/>
              </a:ext>
              <a:ext uri="{C183D7F6-B498-43B3-948B-1728B52AA6E4}">
                <adec:decorative xmlns:adec="http://schemas.microsoft.com/office/drawing/2017/decorative" val="0"/>
              </a:ext>
            </a:extLst>
          </p:cNvPr>
          <p:cNvGrpSpPr/>
          <p:nvPr userDrawn="1"/>
        </p:nvGrpSpPr>
        <p:grpSpPr>
          <a:xfrm rot="16200000">
            <a:off x="-712409" y="1047652"/>
            <a:ext cx="4263496" cy="3985572"/>
            <a:chOff x="8924925" y="717538"/>
            <a:chExt cx="3196696" cy="2988313"/>
          </a:xfrm>
        </p:grpSpPr>
        <p:sp>
          <p:nvSpPr>
            <p:cNvPr id="5" name="Freeform 4">
              <a:extLst>
                <a:ext uri="{FF2B5EF4-FFF2-40B4-BE49-F238E27FC236}">
                  <a16:creationId xmlns:a16="http://schemas.microsoft.com/office/drawing/2014/main" id="{B192F546-467B-3040-7143-6EFE8FBB2AEB}"/>
                </a:ext>
              </a:extLst>
            </p:cNvPr>
            <p:cNvSpPr/>
            <p:nvPr/>
          </p:nvSpPr>
          <p:spPr>
            <a:xfrm>
              <a:off x="10375076" y="2396188"/>
              <a:ext cx="873129" cy="873964"/>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4"/>
            </a:solidFill>
            <a:ln w="9497"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BCA6E644-FB9E-5F58-1794-9E2A708CAFCA}"/>
                </a:ext>
              </a:extLst>
            </p:cNvPr>
            <p:cNvSpPr/>
            <p:nvPr/>
          </p:nvSpPr>
          <p:spPr>
            <a:xfrm>
              <a:off x="8924925" y="2295818"/>
              <a:ext cx="1451861" cy="964829"/>
            </a:xfrm>
            <a:custGeom>
              <a:avLst/>
              <a:gdLst>
                <a:gd name="connsiteX0" fmla="*/ 0 w 1451861"/>
                <a:gd name="connsiteY0" fmla="*/ 95 h 964829"/>
                <a:gd name="connsiteX1" fmla="*/ 969902 w 1451861"/>
                <a:gd name="connsiteY1" fmla="*/ 95 h 964829"/>
                <a:gd name="connsiteX2" fmla="*/ 1451861 w 1451861"/>
                <a:gd name="connsiteY2" fmla="*/ 482462 h 964829"/>
                <a:gd name="connsiteX3" fmla="*/ 969902 w 1451861"/>
                <a:gd name="connsiteY3" fmla="*/ 964830 h 964829"/>
                <a:gd name="connsiteX4" fmla="*/ 932769 w 1451861"/>
                <a:gd name="connsiteY4" fmla="*/ 964830 h 964829"/>
                <a:gd name="connsiteX5" fmla="*/ 0 w 1451861"/>
                <a:gd name="connsiteY5" fmla="*/ 31176 h 964829"/>
                <a:gd name="connsiteX6" fmla="*/ 0 w 1451861"/>
                <a:gd name="connsiteY6" fmla="*/ 0 h 9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861" h="964829">
                  <a:moveTo>
                    <a:pt x="0" y="95"/>
                  </a:moveTo>
                  <a:lnTo>
                    <a:pt x="969902" y="95"/>
                  </a:lnTo>
                  <a:cubicBezTo>
                    <a:pt x="1236095" y="95"/>
                    <a:pt x="1451861" y="216044"/>
                    <a:pt x="1451861" y="482462"/>
                  </a:cubicBezTo>
                  <a:cubicBezTo>
                    <a:pt x="1451861" y="748881"/>
                    <a:pt x="1236095" y="964830"/>
                    <a:pt x="969902" y="964830"/>
                  </a:cubicBezTo>
                  <a:lnTo>
                    <a:pt x="932769" y="964830"/>
                  </a:lnTo>
                  <a:cubicBezTo>
                    <a:pt x="417572" y="964735"/>
                    <a:pt x="0" y="546810"/>
                    <a:pt x="0" y="31176"/>
                  </a:cubicBezTo>
                  <a:lnTo>
                    <a:pt x="0" y="0"/>
                  </a:lnTo>
                  <a:close/>
                </a:path>
              </a:pathLst>
            </a:custGeom>
            <a:solidFill>
              <a:srgbClr val="0FAC26"/>
            </a:solidFill>
            <a:ln w="9497"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809DF8D5-F17A-8F62-E4BE-50C74C689BC7}"/>
                </a:ext>
              </a:extLst>
            </p:cNvPr>
            <p:cNvSpPr/>
            <p:nvPr/>
          </p:nvSpPr>
          <p:spPr>
            <a:xfrm>
              <a:off x="11249251" y="1954311"/>
              <a:ext cx="872370" cy="1315081"/>
            </a:xfrm>
            <a:custGeom>
              <a:avLst/>
              <a:gdLst>
                <a:gd name="connsiteX0" fmla="*/ 0 w 872370"/>
                <a:gd name="connsiteY0" fmla="*/ 1314986 h 1315081"/>
                <a:gd name="connsiteX1" fmla="*/ 0 w 872370"/>
                <a:gd name="connsiteY1" fmla="*/ 436555 h 1315081"/>
                <a:gd name="connsiteX2" fmla="*/ 436185 w 872370"/>
                <a:gd name="connsiteY2" fmla="*/ 0 h 1315081"/>
                <a:gd name="connsiteX3" fmla="*/ 872370 w 872370"/>
                <a:gd name="connsiteY3" fmla="*/ 436555 h 1315081"/>
                <a:gd name="connsiteX4" fmla="*/ 872370 w 872370"/>
                <a:gd name="connsiteY4" fmla="*/ 470201 h 1315081"/>
                <a:gd name="connsiteX5" fmla="*/ 28205 w 872370"/>
                <a:gd name="connsiteY5" fmla="*/ 1315081 h 1315081"/>
                <a:gd name="connsiteX6" fmla="*/ 0 w 872370"/>
                <a:gd name="connsiteY6" fmla="*/ 1315081 h 131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70" h="1315081">
                  <a:moveTo>
                    <a:pt x="0" y="1314986"/>
                  </a:moveTo>
                  <a:lnTo>
                    <a:pt x="0" y="436555"/>
                  </a:lnTo>
                  <a:cubicBezTo>
                    <a:pt x="0" y="195513"/>
                    <a:pt x="195253" y="0"/>
                    <a:pt x="436185" y="0"/>
                  </a:cubicBezTo>
                  <a:cubicBezTo>
                    <a:pt x="677117" y="0"/>
                    <a:pt x="872370" y="195418"/>
                    <a:pt x="872370" y="436555"/>
                  </a:cubicBezTo>
                  <a:lnTo>
                    <a:pt x="872370" y="470201"/>
                  </a:lnTo>
                  <a:cubicBezTo>
                    <a:pt x="872370" y="936791"/>
                    <a:pt x="494400" y="1315081"/>
                    <a:pt x="28205" y="1315081"/>
                  </a:cubicBezTo>
                  <a:lnTo>
                    <a:pt x="0" y="1315081"/>
                  </a:lnTo>
                  <a:close/>
                </a:path>
              </a:pathLst>
            </a:custGeom>
            <a:solidFill>
              <a:srgbClr val="00B5E2"/>
            </a:solidFill>
            <a:ln w="949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890B224-8A18-783F-8E15-0FE4AC386B4D}"/>
                </a:ext>
              </a:extLst>
            </p:cNvPr>
            <p:cNvSpPr/>
            <p:nvPr/>
          </p:nvSpPr>
          <p:spPr>
            <a:xfrm>
              <a:off x="10373842" y="3268917"/>
              <a:ext cx="873129" cy="436934"/>
            </a:xfrm>
            <a:custGeom>
              <a:avLst/>
              <a:gdLst>
                <a:gd name="connsiteX0" fmla="*/ 436565 w 873129"/>
                <a:gd name="connsiteY0" fmla="*/ 436935 h 436934"/>
                <a:gd name="connsiteX1" fmla="*/ 0 w 873129"/>
                <a:gd name="connsiteY1" fmla="*/ 0 h 436934"/>
                <a:gd name="connsiteX2" fmla="*/ 873130 w 873129"/>
                <a:gd name="connsiteY2" fmla="*/ 0 h 436934"/>
                <a:gd name="connsiteX3" fmla="*/ 436565 w 873129"/>
                <a:gd name="connsiteY3" fmla="*/ 436935 h 436934"/>
              </a:gdLst>
              <a:ahLst/>
              <a:cxnLst>
                <a:cxn ang="0">
                  <a:pos x="connsiteX0" y="connsiteY0"/>
                </a:cxn>
                <a:cxn ang="0">
                  <a:pos x="connsiteX1" y="connsiteY1"/>
                </a:cxn>
                <a:cxn ang="0">
                  <a:pos x="connsiteX2" y="connsiteY2"/>
                </a:cxn>
                <a:cxn ang="0">
                  <a:pos x="connsiteX3" y="connsiteY3"/>
                </a:cxn>
              </a:cxnLst>
              <a:rect l="l" t="t" r="r" b="b"/>
              <a:pathLst>
                <a:path w="873129" h="436934">
                  <a:moveTo>
                    <a:pt x="436565" y="436935"/>
                  </a:moveTo>
                  <a:cubicBezTo>
                    <a:pt x="195443" y="436935"/>
                    <a:pt x="0" y="241326"/>
                    <a:pt x="0" y="0"/>
                  </a:cubicBezTo>
                  <a:lnTo>
                    <a:pt x="873130" y="0"/>
                  </a:lnTo>
                  <a:cubicBezTo>
                    <a:pt x="873130" y="241326"/>
                    <a:pt x="677687" y="436935"/>
                    <a:pt x="436565" y="436935"/>
                  </a:cubicBezTo>
                </a:path>
              </a:pathLst>
            </a:custGeom>
            <a:solidFill>
              <a:srgbClr val="CA01BE"/>
            </a:solidFill>
            <a:ln w="949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42589AB-983E-B9E8-4101-34BBC4633629}"/>
                </a:ext>
              </a:extLst>
            </p:cNvPr>
            <p:cNvSpPr/>
            <p:nvPr/>
          </p:nvSpPr>
          <p:spPr>
            <a:xfrm>
              <a:off x="10310298" y="717538"/>
              <a:ext cx="1240690" cy="1689105"/>
            </a:xfrm>
            <a:custGeom>
              <a:avLst/>
              <a:gdLst>
                <a:gd name="connsiteX0" fmla="*/ 520337 w 1240690"/>
                <a:gd name="connsiteY0" fmla="*/ 12083 h 1689105"/>
                <a:gd name="connsiteX1" fmla="*/ 1240284 w 1240690"/>
                <a:gd name="connsiteY1" fmla="*/ 873406 h 1689105"/>
                <a:gd name="connsiteX2" fmla="*/ 469719 w 1240690"/>
                <a:gd name="connsiteY2" fmla="*/ 1689106 h 1689105"/>
                <a:gd name="connsiteX3" fmla="*/ 796977 w 1240690"/>
                <a:gd name="connsiteY3" fmla="*/ 1283822 h 1689105"/>
                <a:gd name="connsiteX4" fmla="*/ 649302 w 1240690"/>
                <a:gd name="connsiteY4" fmla="*/ 945927 h 1689105"/>
                <a:gd name="connsiteX5" fmla="*/ 400488 w 1240690"/>
                <a:gd name="connsiteY5" fmla="*/ 840995 h 1689105"/>
                <a:gd name="connsiteX6" fmla="*/ 400488 w 1240690"/>
                <a:gd name="connsiteY6" fmla="*/ 840995 h 1689105"/>
                <a:gd name="connsiteX7" fmla="*/ 200 w 1240690"/>
                <a:gd name="connsiteY7" fmla="*/ 407767 h 1689105"/>
                <a:gd name="connsiteX8" fmla="*/ 433157 w 1240690"/>
                <a:gd name="connsiteY8" fmla="*/ 202 h 1689105"/>
                <a:gd name="connsiteX9" fmla="*/ 520432 w 1240690"/>
                <a:gd name="connsiteY9" fmla="*/ 12083 h 168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690" h="1689105">
                  <a:moveTo>
                    <a:pt x="520337" y="12083"/>
                  </a:moveTo>
                  <a:cubicBezTo>
                    <a:pt x="938573" y="73484"/>
                    <a:pt x="1253580" y="440273"/>
                    <a:pt x="1240284" y="873406"/>
                  </a:cubicBezTo>
                  <a:cubicBezTo>
                    <a:pt x="1227084" y="1306253"/>
                    <a:pt x="890615" y="1653083"/>
                    <a:pt x="469719" y="1689106"/>
                  </a:cubicBezTo>
                  <a:cubicBezTo>
                    <a:pt x="652721" y="1643958"/>
                    <a:pt x="790899" y="1481521"/>
                    <a:pt x="796977" y="1283822"/>
                  </a:cubicBezTo>
                  <a:cubicBezTo>
                    <a:pt x="801060" y="1149425"/>
                    <a:pt x="743225" y="1027858"/>
                    <a:pt x="649302" y="945927"/>
                  </a:cubicBezTo>
                  <a:cubicBezTo>
                    <a:pt x="581781" y="887093"/>
                    <a:pt x="495645" y="848408"/>
                    <a:pt x="400488" y="840995"/>
                  </a:cubicBezTo>
                  <a:lnTo>
                    <a:pt x="400488" y="840995"/>
                  </a:lnTo>
                  <a:cubicBezTo>
                    <a:pt x="171807" y="830349"/>
                    <a:pt x="-6827" y="637592"/>
                    <a:pt x="200" y="407767"/>
                  </a:cubicBezTo>
                  <a:cubicBezTo>
                    <a:pt x="7323" y="175565"/>
                    <a:pt x="201151" y="-6927"/>
                    <a:pt x="433157" y="202"/>
                  </a:cubicBezTo>
                  <a:cubicBezTo>
                    <a:pt x="463166" y="1152"/>
                    <a:pt x="492321" y="5239"/>
                    <a:pt x="520432" y="12083"/>
                  </a:cubicBezTo>
                </a:path>
              </a:pathLst>
            </a:custGeom>
            <a:solidFill>
              <a:srgbClr val="6240E8"/>
            </a:solidFill>
            <a:ln w="9497"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D1DBF5A5-0FEA-8876-1A3E-ADB255B90D3B}"/>
                </a:ext>
              </a:extLst>
            </p:cNvPr>
            <p:cNvSpPr/>
            <p:nvPr/>
          </p:nvSpPr>
          <p:spPr>
            <a:xfrm>
              <a:off x="10238608" y="1555491"/>
              <a:ext cx="436564" cy="873869"/>
            </a:xfrm>
            <a:custGeom>
              <a:avLst/>
              <a:gdLst>
                <a:gd name="connsiteX0" fmla="*/ 0 w 436564"/>
                <a:gd name="connsiteY0" fmla="*/ 436935 h 873869"/>
                <a:gd name="connsiteX1" fmla="*/ 436565 w 436564"/>
                <a:gd name="connsiteY1" fmla="*/ 0 h 873869"/>
                <a:gd name="connsiteX2" fmla="*/ 436565 w 436564"/>
                <a:gd name="connsiteY2" fmla="*/ 873869 h 873869"/>
                <a:gd name="connsiteX3" fmla="*/ 0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0" y="436935"/>
                  </a:moveTo>
                  <a:cubicBezTo>
                    <a:pt x="0" y="195608"/>
                    <a:pt x="195443" y="0"/>
                    <a:pt x="436565" y="0"/>
                  </a:cubicBezTo>
                  <a:lnTo>
                    <a:pt x="436565" y="873869"/>
                  </a:lnTo>
                  <a:cubicBezTo>
                    <a:pt x="195443" y="873869"/>
                    <a:pt x="0" y="678261"/>
                    <a:pt x="0" y="436935"/>
                  </a:cubicBezTo>
                </a:path>
              </a:pathLst>
            </a:custGeom>
            <a:solidFill>
              <a:schemeClr val="accent5"/>
            </a:solidFill>
            <a:ln w="9497"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0D7B6A96-4E19-A496-4ECF-90A093309394}"/>
                </a:ext>
              </a:extLst>
            </p:cNvPr>
            <p:cNvSpPr/>
            <p:nvPr/>
          </p:nvSpPr>
          <p:spPr>
            <a:xfrm>
              <a:off x="10675173" y="1555491"/>
              <a:ext cx="436564" cy="873869"/>
            </a:xfrm>
            <a:custGeom>
              <a:avLst/>
              <a:gdLst>
                <a:gd name="connsiteX0" fmla="*/ 436565 w 436564"/>
                <a:gd name="connsiteY0" fmla="*/ 436935 h 873869"/>
                <a:gd name="connsiteX1" fmla="*/ 0 w 436564"/>
                <a:gd name="connsiteY1" fmla="*/ 873869 h 873869"/>
                <a:gd name="connsiteX2" fmla="*/ 0 w 436564"/>
                <a:gd name="connsiteY2" fmla="*/ 0 h 873869"/>
                <a:gd name="connsiteX3" fmla="*/ 436565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436565" y="436935"/>
                  </a:moveTo>
                  <a:cubicBezTo>
                    <a:pt x="436565" y="678261"/>
                    <a:pt x="241122" y="873869"/>
                    <a:pt x="0" y="873869"/>
                  </a:cubicBezTo>
                  <a:lnTo>
                    <a:pt x="0" y="0"/>
                  </a:lnTo>
                  <a:cubicBezTo>
                    <a:pt x="241122" y="0"/>
                    <a:pt x="436565" y="195608"/>
                    <a:pt x="436565" y="436935"/>
                  </a:cubicBezTo>
                </a:path>
              </a:pathLst>
            </a:custGeom>
            <a:solidFill>
              <a:srgbClr val="0FAC26"/>
            </a:solidFill>
            <a:ln w="9497" cap="flat">
              <a:noFill/>
              <a:prstDash val="solid"/>
              <a:miter/>
            </a:ln>
          </p:spPr>
          <p:txBody>
            <a:bodyPr rtlCol="0" anchor="ctr"/>
            <a:lstStyle/>
            <a:p>
              <a:endParaRPr lang="en-US" dirty="0"/>
            </a:p>
          </p:txBody>
        </p:sp>
      </p:grpSp>
      <p:sp>
        <p:nvSpPr>
          <p:cNvPr id="13" name="Freeform 12">
            <a:extLst>
              <a:ext uri="{FF2B5EF4-FFF2-40B4-BE49-F238E27FC236}">
                <a16:creationId xmlns:a16="http://schemas.microsoft.com/office/drawing/2014/main" id="{BEEFE8D3-6105-5456-5691-2D41C2C54C6B}"/>
              </a:ext>
              <a:ext uri="{C183D7F6-B498-43B3-948B-1728B52AA6E4}">
                <adec:decorative xmlns:adec="http://schemas.microsoft.com/office/drawing/2017/decorative" val="0"/>
              </a:ext>
            </a:extLst>
          </p:cNvPr>
          <p:cNvSpPr/>
          <p:nvPr userDrawn="1"/>
        </p:nvSpPr>
        <p:spPr>
          <a:xfrm>
            <a:off x="-389532" y="-7316"/>
            <a:ext cx="2331997" cy="1155907"/>
          </a:xfrm>
          <a:custGeom>
            <a:avLst/>
            <a:gdLst>
              <a:gd name="connsiteX0" fmla="*/ 817914 w 1635987"/>
              <a:gd name="connsiteY0" fmla="*/ 810914 h 810914"/>
              <a:gd name="connsiteX1" fmla="*/ 1635987 w 1635987"/>
              <a:gd name="connsiteY1" fmla="*/ 0 h 810914"/>
              <a:gd name="connsiteX2" fmla="*/ 0 w 1635987"/>
              <a:gd name="connsiteY2" fmla="*/ 0 h 810914"/>
              <a:gd name="connsiteX3" fmla="*/ 818073 w 1635987"/>
              <a:gd name="connsiteY3" fmla="*/ 810914 h 810914"/>
            </a:gdLst>
            <a:ahLst/>
            <a:cxnLst>
              <a:cxn ang="0">
                <a:pos x="connsiteX0" y="connsiteY0"/>
              </a:cxn>
              <a:cxn ang="0">
                <a:pos x="connsiteX1" y="connsiteY1"/>
              </a:cxn>
              <a:cxn ang="0">
                <a:pos x="connsiteX2" y="connsiteY2"/>
              </a:cxn>
              <a:cxn ang="0">
                <a:pos x="connsiteX3" y="connsiteY3"/>
              </a:cxn>
            </a:cxnLst>
            <a:rect l="l" t="t" r="r" b="b"/>
            <a:pathLst>
              <a:path w="1635987" h="810914">
                <a:moveTo>
                  <a:pt x="817914" y="810914"/>
                </a:moveTo>
                <a:cubicBezTo>
                  <a:pt x="1269658" y="810914"/>
                  <a:pt x="1635987" y="447849"/>
                  <a:pt x="1635987" y="0"/>
                </a:cubicBezTo>
                <a:lnTo>
                  <a:pt x="0" y="0"/>
                </a:lnTo>
                <a:cubicBezTo>
                  <a:pt x="0" y="447849"/>
                  <a:pt x="366171" y="810914"/>
                  <a:pt x="818073" y="810914"/>
                </a:cubicBezTo>
              </a:path>
            </a:pathLst>
          </a:custGeom>
          <a:solidFill>
            <a:schemeClr val="accent1"/>
          </a:solidFill>
          <a:ln w="15798" cap="flat">
            <a:noFill/>
            <a:prstDash val="solid"/>
            <a:miter/>
          </a:ln>
        </p:spPr>
        <p:txBody>
          <a:bodyPr rtlCol="0" anchor="ctr"/>
          <a:lstStyle/>
          <a:p>
            <a:endParaRPr lang="en-US" dirty="0"/>
          </a:p>
        </p:txBody>
      </p:sp>
    </p:spTree>
    <p:extLst>
      <p:ext uri="{BB962C8B-B14F-4D97-AF65-F5344CB8AC3E}">
        <p14:creationId xmlns:p14="http://schemas.microsoft.com/office/powerpoint/2010/main" val="7549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04990" y="4796033"/>
            <a:ext cx="5546023" cy="652447"/>
          </a:xfrm>
        </p:spPr>
        <p:txBody>
          <a:bodyPr anchor="b" anchorCtr="0"/>
          <a:lstStyle>
            <a:lvl1pPr algn="l">
              <a:lnSpc>
                <a:spcPct val="90000"/>
              </a:lnSpc>
              <a:defRPr sz="4000">
                <a:solidFill>
                  <a:schemeClr val="bg1">
                    <a:lumMod val="95000"/>
                  </a:schemeClr>
                </a:solidFill>
              </a:defRPr>
            </a:lvl1pPr>
          </a:lstStyle>
          <a:p>
            <a:r>
              <a:rPr lang="en-US"/>
              <a:t>Divider slide title</a:t>
            </a:r>
          </a:p>
        </p:txBody>
      </p:sp>
      <p:sp>
        <p:nvSpPr>
          <p:cNvPr id="3" name="Subtitle 2"/>
          <p:cNvSpPr>
            <a:spLocks noGrp="1"/>
          </p:cNvSpPr>
          <p:nvPr>
            <p:ph type="subTitle" idx="1"/>
          </p:nvPr>
        </p:nvSpPr>
        <p:spPr>
          <a:xfrm>
            <a:off x="6204990" y="5500147"/>
            <a:ext cx="5546024" cy="277285"/>
          </a:xfrm>
        </p:spPr>
        <p:txBody>
          <a:bodyPr/>
          <a:lstStyle>
            <a:lvl1pPr marL="0" indent="0" algn="l">
              <a:buNone/>
              <a:defRPr sz="16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7" name="Picture Placeholder 36">
            <a:extLst>
              <a:ext uri="{FF2B5EF4-FFF2-40B4-BE49-F238E27FC236}">
                <a16:creationId xmlns:a16="http://schemas.microsoft.com/office/drawing/2014/main" id="{CC386D6C-EF60-E5ED-8F85-891CA37BA7DB}"/>
              </a:ext>
              <a:ext uri="{C183D7F6-B498-43B3-948B-1728B52AA6E4}">
                <adec:decorative xmlns:adec="http://schemas.microsoft.com/office/drawing/2017/decorative" val="1"/>
              </a:ext>
            </a:extLst>
          </p:cNvPr>
          <p:cNvSpPr>
            <a:spLocks noGrp="1"/>
          </p:cNvSpPr>
          <p:nvPr>
            <p:ph type="pic" sz="quarter" idx="13" hasCustomPrompt="1"/>
          </p:nvPr>
        </p:nvSpPr>
        <p:spPr>
          <a:xfrm>
            <a:off x="2811364" y="2587560"/>
            <a:ext cx="3118611" cy="3118752"/>
          </a:xfrm>
          <a:custGeom>
            <a:avLst/>
            <a:gdLst>
              <a:gd name="connsiteX0" fmla="*/ 2385271 w 4770542"/>
              <a:gd name="connsiteY0" fmla="*/ 0 h 4770758"/>
              <a:gd name="connsiteX1" fmla="*/ 4770542 w 4770542"/>
              <a:gd name="connsiteY1" fmla="*/ 2385379 h 4770758"/>
              <a:gd name="connsiteX2" fmla="*/ 4770542 w 4770542"/>
              <a:gd name="connsiteY2" fmla="*/ 4770758 h 4770758"/>
              <a:gd name="connsiteX3" fmla="*/ 2320813 w 4770542"/>
              <a:gd name="connsiteY3" fmla="*/ 4770758 h 4770758"/>
              <a:gd name="connsiteX4" fmla="*/ 2320813 w 4770542"/>
              <a:gd name="connsiteY4" fmla="*/ 4769163 h 4770758"/>
              <a:gd name="connsiteX5" fmla="*/ 0 w 4770542"/>
              <a:gd name="connsiteY5" fmla="*/ 2385486 h 4770758"/>
              <a:gd name="connsiteX6" fmla="*/ 2385271 w 4770542"/>
              <a:gd name="connsiteY6" fmla="*/ 0 h 477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542" h="4770758">
                <a:moveTo>
                  <a:pt x="2385271" y="0"/>
                </a:moveTo>
                <a:cubicBezTo>
                  <a:pt x="3702622" y="0"/>
                  <a:pt x="4770542" y="1067863"/>
                  <a:pt x="4770542" y="2385379"/>
                </a:cubicBezTo>
                <a:lnTo>
                  <a:pt x="4770542" y="4770758"/>
                </a:lnTo>
                <a:lnTo>
                  <a:pt x="2320813" y="4770758"/>
                </a:lnTo>
                <a:lnTo>
                  <a:pt x="2320813" y="4769163"/>
                </a:lnTo>
                <a:cubicBezTo>
                  <a:pt x="1033352" y="4735018"/>
                  <a:pt x="0" y="3681196"/>
                  <a:pt x="0" y="2385486"/>
                </a:cubicBezTo>
                <a:cubicBezTo>
                  <a:pt x="0" y="1067969"/>
                  <a:pt x="1067921" y="0"/>
                  <a:pt x="2385271" y="0"/>
                </a:cubicBezTo>
                <a:close/>
              </a:path>
            </a:pathLst>
          </a:custGeom>
          <a:solidFill>
            <a:schemeClr val="bg1">
              <a:lumMod val="95000"/>
            </a:schemeClr>
          </a:solidFill>
        </p:spPr>
        <p:txBody>
          <a:bodyPr wrap="square" lIns="640080" rIns="640080" bIns="1554480" anchor="ctr" anchorCtr="0">
            <a:noAutofit/>
          </a:bodyPr>
          <a:lstStyle>
            <a:lvl1pPr algn="ctr">
              <a:defRPr sz="1400">
                <a:solidFill>
                  <a:schemeClr val="tx1">
                    <a:lumMod val="75000"/>
                    <a:lumOff val="25000"/>
                  </a:schemeClr>
                </a:solidFill>
              </a:defRPr>
            </a:lvl1pPr>
          </a:lstStyle>
          <a:p>
            <a:r>
              <a:rPr lang="en-US" dirty="0"/>
              <a:t>click photo placeholder icon, select image</a:t>
            </a:r>
          </a:p>
        </p:txBody>
      </p:sp>
      <p:grpSp>
        <p:nvGrpSpPr>
          <p:cNvPr id="4" name="Group 3">
            <a:extLst>
              <a:ext uri="{FF2B5EF4-FFF2-40B4-BE49-F238E27FC236}">
                <a16:creationId xmlns:a16="http://schemas.microsoft.com/office/drawing/2014/main" id="{AE3960D1-D2FC-0161-88B1-8BF2C03B4F53}"/>
              </a:ext>
              <a:ext uri="{C183D7F6-B498-43B3-948B-1728B52AA6E4}">
                <adec:decorative xmlns:adec="http://schemas.microsoft.com/office/drawing/2017/decorative" val="1"/>
              </a:ext>
            </a:extLst>
          </p:cNvPr>
          <p:cNvGrpSpPr/>
          <p:nvPr userDrawn="1"/>
        </p:nvGrpSpPr>
        <p:grpSpPr>
          <a:xfrm rot="16200000">
            <a:off x="-712409" y="1047652"/>
            <a:ext cx="4263496" cy="3985572"/>
            <a:chOff x="8924925" y="717538"/>
            <a:chExt cx="3196696" cy="2988313"/>
          </a:xfrm>
        </p:grpSpPr>
        <p:sp>
          <p:nvSpPr>
            <p:cNvPr id="5" name="Freeform 4">
              <a:extLst>
                <a:ext uri="{FF2B5EF4-FFF2-40B4-BE49-F238E27FC236}">
                  <a16:creationId xmlns:a16="http://schemas.microsoft.com/office/drawing/2014/main" id="{B192F546-467B-3040-7143-6EFE8FBB2AEB}"/>
                </a:ext>
              </a:extLst>
            </p:cNvPr>
            <p:cNvSpPr/>
            <p:nvPr/>
          </p:nvSpPr>
          <p:spPr>
            <a:xfrm>
              <a:off x="10375076" y="2396188"/>
              <a:ext cx="873129" cy="873964"/>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1"/>
            </a:solidFill>
            <a:ln w="9497"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BCA6E644-FB9E-5F58-1794-9E2A708CAFCA}"/>
                </a:ext>
              </a:extLst>
            </p:cNvPr>
            <p:cNvSpPr/>
            <p:nvPr/>
          </p:nvSpPr>
          <p:spPr>
            <a:xfrm>
              <a:off x="8924925" y="2295818"/>
              <a:ext cx="1451861" cy="964829"/>
            </a:xfrm>
            <a:custGeom>
              <a:avLst/>
              <a:gdLst>
                <a:gd name="connsiteX0" fmla="*/ 0 w 1451861"/>
                <a:gd name="connsiteY0" fmla="*/ 95 h 964829"/>
                <a:gd name="connsiteX1" fmla="*/ 969902 w 1451861"/>
                <a:gd name="connsiteY1" fmla="*/ 95 h 964829"/>
                <a:gd name="connsiteX2" fmla="*/ 1451861 w 1451861"/>
                <a:gd name="connsiteY2" fmla="*/ 482462 h 964829"/>
                <a:gd name="connsiteX3" fmla="*/ 969902 w 1451861"/>
                <a:gd name="connsiteY3" fmla="*/ 964830 h 964829"/>
                <a:gd name="connsiteX4" fmla="*/ 932769 w 1451861"/>
                <a:gd name="connsiteY4" fmla="*/ 964830 h 964829"/>
                <a:gd name="connsiteX5" fmla="*/ 0 w 1451861"/>
                <a:gd name="connsiteY5" fmla="*/ 31176 h 964829"/>
                <a:gd name="connsiteX6" fmla="*/ 0 w 1451861"/>
                <a:gd name="connsiteY6" fmla="*/ 0 h 9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861" h="964829">
                  <a:moveTo>
                    <a:pt x="0" y="95"/>
                  </a:moveTo>
                  <a:lnTo>
                    <a:pt x="969902" y="95"/>
                  </a:lnTo>
                  <a:cubicBezTo>
                    <a:pt x="1236095" y="95"/>
                    <a:pt x="1451861" y="216044"/>
                    <a:pt x="1451861" y="482462"/>
                  </a:cubicBezTo>
                  <a:cubicBezTo>
                    <a:pt x="1451861" y="748881"/>
                    <a:pt x="1236095" y="964830"/>
                    <a:pt x="969902" y="964830"/>
                  </a:cubicBezTo>
                  <a:lnTo>
                    <a:pt x="932769" y="964830"/>
                  </a:lnTo>
                  <a:cubicBezTo>
                    <a:pt x="417572" y="964735"/>
                    <a:pt x="0" y="546810"/>
                    <a:pt x="0" y="31176"/>
                  </a:cubicBezTo>
                  <a:lnTo>
                    <a:pt x="0" y="0"/>
                  </a:lnTo>
                  <a:close/>
                </a:path>
              </a:pathLst>
            </a:custGeom>
            <a:solidFill>
              <a:srgbClr val="0FAC26"/>
            </a:solidFill>
            <a:ln w="9497"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809DF8D5-F17A-8F62-E4BE-50C74C689BC7}"/>
                </a:ext>
              </a:extLst>
            </p:cNvPr>
            <p:cNvSpPr/>
            <p:nvPr/>
          </p:nvSpPr>
          <p:spPr>
            <a:xfrm>
              <a:off x="11249251" y="1954311"/>
              <a:ext cx="872370" cy="1315081"/>
            </a:xfrm>
            <a:custGeom>
              <a:avLst/>
              <a:gdLst>
                <a:gd name="connsiteX0" fmla="*/ 0 w 872370"/>
                <a:gd name="connsiteY0" fmla="*/ 1314986 h 1315081"/>
                <a:gd name="connsiteX1" fmla="*/ 0 w 872370"/>
                <a:gd name="connsiteY1" fmla="*/ 436555 h 1315081"/>
                <a:gd name="connsiteX2" fmla="*/ 436185 w 872370"/>
                <a:gd name="connsiteY2" fmla="*/ 0 h 1315081"/>
                <a:gd name="connsiteX3" fmla="*/ 872370 w 872370"/>
                <a:gd name="connsiteY3" fmla="*/ 436555 h 1315081"/>
                <a:gd name="connsiteX4" fmla="*/ 872370 w 872370"/>
                <a:gd name="connsiteY4" fmla="*/ 470201 h 1315081"/>
                <a:gd name="connsiteX5" fmla="*/ 28205 w 872370"/>
                <a:gd name="connsiteY5" fmla="*/ 1315081 h 1315081"/>
                <a:gd name="connsiteX6" fmla="*/ 0 w 872370"/>
                <a:gd name="connsiteY6" fmla="*/ 1315081 h 131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70" h="1315081">
                  <a:moveTo>
                    <a:pt x="0" y="1314986"/>
                  </a:moveTo>
                  <a:lnTo>
                    <a:pt x="0" y="436555"/>
                  </a:lnTo>
                  <a:cubicBezTo>
                    <a:pt x="0" y="195513"/>
                    <a:pt x="195253" y="0"/>
                    <a:pt x="436185" y="0"/>
                  </a:cubicBezTo>
                  <a:cubicBezTo>
                    <a:pt x="677117" y="0"/>
                    <a:pt x="872370" y="195418"/>
                    <a:pt x="872370" y="436555"/>
                  </a:cubicBezTo>
                  <a:lnTo>
                    <a:pt x="872370" y="470201"/>
                  </a:lnTo>
                  <a:cubicBezTo>
                    <a:pt x="872370" y="936791"/>
                    <a:pt x="494400" y="1315081"/>
                    <a:pt x="28205" y="1315081"/>
                  </a:cubicBezTo>
                  <a:lnTo>
                    <a:pt x="0" y="1315081"/>
                  </a:lnTo>
                  <a:close/>
                </a:path>
              </a:pathLst>
            </a:custGeom>
            <a:solidFill>
              <a:srgbClr val="00B5E2"/>
            </a:solidFill>
            <a:ln w="949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890B224-8A18-783F-8E15-0FE4AC386B4D}"/>
                </a:ext>
              </a:extLst>
            </p:cNvPr>
            <p:cNvSpPr/>
            <p:nvPr/>
          </p:nvSpPr>
          <p:spPr>
            <a:xfrm>
              <a:off x="10373842" y="3268917"/>
              <a:ext cx="873129" cy="436934"/>
            </a:xfrm>
            <a:custGeom>
              <a:avLst/>
              <a:gdLst>
                <a:gd name="connsiteX0" fmla="*/ 436565 w 873129"/>
                <a:gd name="connsiteY0" fmla="*/ 436935 h 436934"/>
                <a:gd name="connsiteX1" fmla="*/ 0 w 873129"/>
                <a:gd name="connsiteY1" fmla="*/ 0 h 436934"/>
                <a:gd name="connsiteX2" fmla="*/ 873130 w 873129"/>
                <a:gd name="connsiteY2" fmla="*/ 0 h 436934"/>
                <a:gd name="connsiteX3" fmla="*/ 436565 w 873129"/>
                <a:gd name="connsiteY3" fmla="*/ 436935 h 436934"/>
              </a:gdLst>
              <a:ahLst/>
              <a:cxnLst>
                <a:cxn ang="0">
                  <a:pos x="connsiteX0" y="connsiteY0"/>
                </a:cxn>
                <a:cxn ang="0">
                  <a:pos x="connsiteX1" y="connsiteY1"/>
                </a:cxn>
                <a:cxn ang="0">
                  <a:pos x="connsiteX2" y="connsiteY2"/>
                </a:cxn>
                <a:cxn ang="0">
                  <a:pos x="connsiteX3" y="connsiteY3"/>
                </a:cxn>
              </a:cxnLst>
              <a:rect l="l" t="t" r="r" b="b"/>
              <a:pathLst>
                <a:path w="873129" h="436934">
                  <a:moveTo>
                    <a:pt x="436565" y="436935"/>
                  </a:moveTo>
                  <a:cubicBezTo>
                    <a:pt x="195443" y="436935"/>
                    <a:pt x="0" y="241326"/>
                    <a:pt x="0" y="0"/>
                  </a:cubicBezTo>
                  <a:lnTo>
                    <a:pt x="873130" y="0"/>
                  </a:lnTo>
                  <a:cubicBezTo>
                    <a:pt x="873130" y="241326"/>
                    <a:pt x="677687" y="436935"/>
                    <a:pt x="436565" y="436935"/>
                  </a:cubicBezTo>
                </a:path>
              </a:pathLst>
            </a:custGeom>
            <a:solidFill>
              <a:srgbClr val="CA01BE"/>
            </a:solidFill>
            <a:ln w="949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42589AB-983E-B9E8-4101-34BBC4633629}"/>
                </a:ext>
              </a:extLst>
            </p:cNvPr>
            <p:cNvSpPr/>
            <p:nvPr/>
          </p:nvSpPr>
          <p:spPr>
            <a:xfrm>
              <a:off x="10310298" y="717538"/>
              <a:ext cx="1240690" cy="1689105"/>
            </a:xfrm>
            <a:custGeom>
              <a:avLst/>
              <a:gdLst>
                <a:gd name="connsiteX0" fmla="*/ 520337 w 1240690"/>
                <a:gd name="connsiteY0" fmla="*/ 12083 h 1689105"/>
                <a:gd name="connsiteX1" fmla="*/ 1240284 w 1240690"/>
                <a:gd name="connsiteY1" fmla="*/ 873406 h 1689105"/>
                <a:gd name="connsiteX2" fmla="*/ 469719 w 1240690"/>
                <a:gd name="connsiteY2" fmla="*/ 1689106 h 1689105"/>
                <a:gd name="connsiteX3" fmla="*/ 796977 w 1240690"/>
                <a:gd name="connsiteY3" fmla="*/ 1283822 h 1689105"/>
                <a:gd name="connsiteX4" fmla="*/ 649302 w 1240690"/>
                <a:gd name="connsiteY4" fmla="*/ 945927 h 1689105"/>
                <a:gd name="connsiteX5" fmla="*/ 400488 w 1240690"/>
                <a:gd name="connsiteY5" fmla="*/ 840995 h 1689105"/>
                <a:gd name="connsiteX6" fmla="*/ 400488 w 1240690"/>
                <a:gd name="connsiteY6" fmla="*/ 840995 h 1689105"/>
                <a:gd name="connsiteX7" fmla="*/ 200 w 1240690"/>
                <a:gd name="connsiteY7" fmla="*/ 407767 h 1689105"/>
                <a:gd name="connsiteX8" fmla="*/ 433157 w 1240690"/>
                <a:gd name="connsiteY8" fmla="*/ 202 h 1689105"/>
                <a:gd name="connsiteX9" fmla="*/ 520432 w 1240690"/>
                <a:gd name="connsiteY9" fmla="*/ 12083 h 168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690" h="1689105">
                  <a:moveTo>
                    <a:pt x="520337" y="12083"/>
                  </a:moveTo>
                  <a:cubicBezTo>
                    <a:pt x="938573" y="73484"/>
                    <a:pt x="1253580" y="440273"/>
                    <a:pt x="1240284" y="873406"/>
                  </a:cubicBezTo>
                  <a:cubicBezTo>
                    <a:pt x="1227084" y="1306253"/>
                    <a:pt x="890615" y="1653083"/>
                    <a:pt x="469719" y="1689106"/>
                  </a:cubicBezTo>
                  <a:cubicBezTo>
                    <a:pt x="652721" y="1643958"/>
                    <a:pt x="790899" y="1481521"/>
                    <a:pt x="796977" y="1283822"/>
                  </a:cubicBezTo>
                  <a:cubicBezTo>
                    <a:pt x="801060" y="1149425"/>
                    <a:pt x="743225" y="1027858"/>
                    <a:pt x="649302" y="945927"/>
                  </a:cubicBezTo>
                  <a:cubicBezTo>
                    <a:pt x="581781" y="887093"/>
                    <a:pt x="495645" y="848408"/>
                    <a:pt x="400488" y="840995"/>
                  </a:cubicBezTo>
                  <a:lnTo>
                    <a:pt x="400488" y="840995"/>
                  </a:lnTo>
                  <a:cubicBezTo>
                    <a:pt x="171807" y="830349"/>
                    <a:pt x="-6827" y="637592"/>
                    <a:pt x="200" y="407767"/>
                  </a:cubicBezTo>
                  <a:cubicBezTo>
                    <a:pt x="7323" y="175565"/>
                    <a:pt x="201151" y="-6927"/>
                    <a:pt x="433157" y="202"/>
                  </a:cubicBezTo>
                  <a:cubicBezTo>
                    <a:pt x="463166" y="1152"/>
                    <a:pt x="492321" y="5239"/>
                    <a:pt x="520432" y="12083"/>
                  </a:cubicBezTo>
                </a:path>
              </a:pathLst>
            </a:custGeom>
            <a:solidFill>
              <a:schemeClr val="accent1"/>
            </a:solidFill>
            <a:ln w="9497"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D1DBF5A5-0FEA-8876-1A3E-ADB255B90D3B}"/>
                </a:ext>
              </a:extLst>
            </p:cNvPr>
            <p:cNvSpPr/>
            <p:nvPr/>
          </p:nvSpPr>
          <p:spPr>
            <a:xfrm>
              <a:off x="10238608" y="1555491"/>
              <a:ext cx="436564" cy="873869"/>
            </a:xfrm>
            <a:custGeom>
              <a:avLst/>
              <a:gdLst>
                <a:gd name="connsiteX0" fmla="*/ 0 w 436564"/>
                <a:gd name="connsiteY0" fmla="*/ 436935 h 873869"/>
                <a:gd name="connsiteX1" fmla="*/ 436565 w 436564"/>
                <a:gd name="connsiteY1" fmla="*/ 0 h 873869"/>
                <a:gd name="connsiteX2" fmla="*/ 436565 w 436564"/>
                <a:gd name="connsiteY2" fmla="*/ 873869 h 873869"/>
                <a:gd name="connsiteX3" fmla="*/ 0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0" y="436935"/>
                  </a:moveTo>
                  <a:cubicBezTo>
                    <a:pt x="0" y="195608"/>
                    <a:pt x="195443" y="0"/>
                    <a:pt x="436565" y="0"/>
                  </a:cubicBezTo>
                  <a:lnTo>
                    <a:pt x="436565" y="873869"/>
                  </a:lnTo>
                  <a:cubicBezTo>
                    <a:pt x="195443" y="873869"/>
                    <a:pt x="0" y="678261"/>
                    <a:pt x="0" y="436935"/>
                  </a:cubicBezTo>
                </a:path>
              </a:pathLst>
            </a:custGeom>
            <a:solidFill>
              <a:schemeClr val="accent5"/>
            </a:solidFill>
            <a:ln w="9497"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0D7B6A96-4E19-A496-4ECF-90A093309394}"/>
                </a:ext>
              </a:extLst>
            </p:cNvPr>
            <p:cNvSpPr/>
            <p:nvPr/>
          </p:nvSpPr>
          <p:spPr>
            <a:xfrm>
              <a:off x="10675173" y="1555491"/>
              <a:ext cx="436564" cy="873869"/>
            </a:xfrm>
            <a:custGeom>
              <a:avLst/>
              <a:gdLst>
                <a:gd name="connsiteX0" fmla="*/ 436565 w 436564"/>
                <a:gd name="connsiteY0" fmla="*/ 436935 h 873869"/>
                <a:gd name="connsiteX1" fmla="*/ 0 w 436564"/>
                <a:gd name="connsiteY1" fmla="*/ 873869 h 873869"/>
                <a:gd name="connsiteX2" fmla="*/ 0 w 436564"/>
                <a:gd name="connsiteY2" fmla="*/ 0 h 873869"/>
                <a:gd name="connsiteX3" fmla="*/ 436565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436565" y="436935"/>
                  </a:moveTo>
                  <a:cubicBezTo>
                    <a:pt x="436565" y="678261"/>
                    <a:pt x="241122" y="873869"/>
                    <a:pt x="0" y="873869"/>
                  </a:cubicBezTo>
                  <a:lnTo>
                    <a:pt x="0" y="0"/>
                  </a:lnTo>
                  <a:cubicBezTo>
                    <a:pt x="241122" y="0"/>
                    <a:pt x="436565" y="195608"/>
                    <a:pt x="436565" y="436935"/>
                  </a:cubicBezTo>
                </a:path>
              </a:pathLst>
            </a:custGeom>
            <a:solidFill>
              <a:srgbClr val="0FAC26"/>
            </a:solidFill>
            <a:ln w="9497" cap="flat">
              <a:noFill/>
              <a:prstDash val="solid"/>
              <a:miter/>
            </a:ln>
          </p:spPr>
          <p:txBody>
            <a:bodyPr rtlCol="0" anchor="ctr"/>
            <a:lstStyle/>
            <a:p>
              <a:endParaRPr lang="en-US" dirty="0"/>
            </a:p>
          </p:txBody>
        </p:sp>
      </p:grpSp>
      <p:sp>
        <p:nvSpPr>
          <p:cNvPr id="13" name="Freeform 12">
            <a:extLst>
              <a:ext uri="{FF2B5EF4-FFF2-40B4-BE49-F238E27FC236}">
                <a16:creationId xmlns:a16="http://schemas.microsoft.com/office/drawing/2014/main" id="{BEEFE8D3-6105-5456-5691-2D41C2C54C6B}"/>
              </a:ext>
              <a:ext uri="{C183D7F6-B498-43B3-948B-1728B52AA6E4}">
                <adec:decorative xmlns:adec="http://schemas.microsoft.com/office/drawing/2017/decorative" val="1"/>
              </a:ext>
            </a:extLst>
          </p:cNvPr>
          <p:cNvSpPr/>
          <p:nvPr userDrawn="1"/>
        </p:nvSpPr>
        <p:spPr>
          <a:xfrm>
            <a:off x="-389532" y="-7316"/>
            <a:ext cx="2331997" cy="1155907"/>
          </a:xfrm>
          <a:custGeom>
            <a:avLst/>
            <a:gdLst>
              <a:gd name="connsiteX0" fmla="*/ 817914 w 1635987"/>
              <a:gd name="connsiteY0" fmla="*/ 810914 h 810914"/>
              <a:gd name="connsiteX1" fmla="*/ 1635987 w 1635987"/>
              <a:gd name="connsiteY1" fmla="*/ 0 h 810914"/>
              <a:gd name="connsiteX2" fmla="*/ 0 w 1635987"/>
              <a:gd name="connsiteY2" fmla="*/ 0 h 810914"/>
              <a:gd name="connsiteX3" fmla="*/ 818073 w 1635987"/>
              <a:gd name="connsiteY3" fmla="*/ 810914 h 810914"/>
            </a:gdLst>
            <a:ahLst/>
            <a:cxnLst>
              <a:cxn ang="0">
                <a:pos x="connsiteX0" y="connsiteY0"/>
              </a:cxn>
              <a:cxn ang="0">
                <a:pos x="connsiteX1" y="connsiteY1"/>
              </a:cxn>
              <a:cxn ang="0">
                <a:pos x="connsiteX2" y="connsiteY2"/>
              </a:cxn>
              <a:cxn ang="0">
                <a:pos x="connsiteX3" y="connsiteY3"/>
              </a:cxn>
            </a:cxnLst>
            <a:rect l="l" t="t" r="r" b="b"/>
            <a:pathLst>
              <a:path w="1635987" h="810914">
                <a:moveTo>
                  <a:pt x="817914" y="810914"/>
                </a:moveTo>
                <a:cubicBezTo>
                  <a:pt x="1269658" y="810914"/>
                  <a:pt x="1635987" y="447849"/>
                  <a:pt x="1635987" y="0"/>
                </a:cubicBezTo>
                <a:lnTo>
                  <a:pt x="0" y="0"/>
                </a:lnTo>
                <a:cubicBezTo>
                  <a:pt x="0" y="447849"/>
                  <a:pt x="366171" y="810914"/>
                  <a:pt x="818073" y="810914"/>
                </a:cubicBezTo>
              </a:path>
            </a:pathLst>
          </a:custGeom>
          <a:solidFill>
            <a:schemeClr val="accent5"/>
          </a:solidFill>
          <a:ln w="15798" cap="flat">
            <a:noFill/>
            <a:prstDash val="solid"/>
            <a:miter/>
          </a:ln>
        </p:spPr>
        <p:txBody>
          <a:bodyPr rtlCol="0" anchor="ctr"/>
          <a:lstStyle/>
          <a:p>
            <a:endParaRPr lang="en-US" dirty="0"/>
          </a:p>
        </p:txBody>
      </p:sp>
    </p:spTree>
    <p:extLst>
      <p:ext uri="{BB962C8B-B14F-4D97-AF65-F5344CB8AC3E}">
        <p14:creationId xmlns:p14="http://schemas.microsoft.com/office/powerpoint/2010/main" val="78715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FD5F3E8-38C8-413D-7188-4B93ED8EACA6}"/>
              </a:ext>
              <a:ext uri="{C183D7F6-B498-43B3-948B-1728B52AA6E4}">
                <adec:decorative xmlns:adec="http://schemas.microsoft.com/office/drawing/2017/decorative" val="1"/>
              </a:ext>
            </a:extLst>
          </p:cNvPr>
          <p:cNvSpPr>
            <a:spLocks noGrp="1"/>
          </p:cNvSpPr>
          <p:nvPr>
            <p:ph type="pic" sz="quarter" idx="20"/>
          </p:nvPr>
        </p:nvSpPr>
        <p:spPr>
          <a:xfrm>
            <a:off x="1387573" y="3871216"/>
            <a:ext cx="1601827" cy="1569848"/>
          </a:xfrm>
          <a:custGeom>
            <a:avLst/>
            <a:gdLst>
              <a:gd name="connsiteX0" fmla="*/ 439418 w 878836"/>
              <a:gd name="connsiteY0" fmla="*/ 0 h 861291"/>
              <a:gd name="connsiteX1" fmla="*/ 439507 w 878836"/>
              <a:gd name="connsiteY1" fmla="*/ 0 h 861291"/>
              <a:gd name="connsiteX2" fmla="*/ 878570 w 878836"/>
              <a:gd name="connsiteY2" fmla="*/ 418994 h 861291"/>
              <a:gd name="connsiteX3" fmla="*/ 878836 w 878836"/>
              <a:gd name="connsiteY3" fmla="*/ 418994 h 861291"/>
              <a:gd name="connsiteX4" fmla="*/ 878836 w 878836"/>
              <a:gd name="connsiteY4" fmla="*/ 861291 h 861291"/>
              <a:gd name="connsiteX5" fmla="*/ 439418 w 878836"/>
              <a:gd name="connsiteY5" fmla="*/ 861291 h 861291"/>
              <a:gd name="connsiteX6" fmla="*/ 0 w 878836"/>
              <a:gd name="connsiteY6" fmla="*/ 430646 h 861291"/>
              <a:gd name="connsiteX7" fmla="*/ 439418 w 878836"/>
              <a:gd name="connsiteY7" fmla="*/ 0 h 86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836" h="861291">
                <a:moveTo>
                  <a:pt x="439418" y="0"/>
                </a:moveTo>
                <a:lnTo>
                  <a:pt x="439507" y="0"/>
                </a:lnTo>
                <a:cubicBezTo>
                  <a:pt x="678157" y="0"/>
                  <a:pt x="872271" y="186587"/>
                  <a:pt x="878570" y="418994"/>
                </a:cubicBezTo>
                <a:lnTo>
                  <a:pt x="878836" y="418994"/>
                </a:lnTo>
                <a:lnTo>
                  <a:pt x="878836" y="861291"/>
                </a:lnTo>
                <a:lnTo>
                  <a:pt x="439418" y="861291"/>
                </a:lnTo>
                <a:cubicBezTo>
                  <a:pt x="196775" y="861291"/>
                  <a:pt x="0" y="668531"/>
                  <a:pt x="0" y="430646"/>
                </a:cubicBezTo>
                <a:cubicBezTo>
                  <a:pt x="0" y="192760"/>
                  <a:pt x="196687" y="0"/>
                  <a:pt x="439418" y="0"/>
                </a:cubicBez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2" name="Title 1"/>
          <p:cNvSpPr>
            <a:spLocks noGrp="1"/>
          </p:cNvSpPr>
          <p:nvPr>
            <p:ph type="ctrTitle" hasCustomPrompt="1"/>
          </p:nvPr>
        </p:nvSpPr>
        <p:spPr>
          <a:xfrm>
            <a:off x="3325582" y="3460233"/>
            <a:ext cx="8289243" cy="652447"/>
          </a:xfrm>
        </p:spPr>
        <p:txBody>
          <a:bodyPr anchor="b" anchorCtr="0"/>
          <a:lstStyle>
            <a:lvl1pPr algn="l">
              <a:lnSpc>
                <a:spcPct val="90000"/>
              </a:lnSpc>
              <a:defRPr sz="4000">
                <a:solidFill>
                  <a:schemeClr val="accent1"/>
                </a:solidFill>
              </a:defRPr>
            </a:lvl1pPr>
          </a:lstStyle>
          <a:p>
            <a:r>
              <a:rPr lang="en-US"/>
              <a:t>Divider slide title</a:t>
            </a:r>
          </a:p>
        </p:txBody>
      </p:sp>
      <p:sp>
        <p:nvSpPr>
          <p:cNvPr id="3" name="Subtitle 2"/>
          <p:cNvSpPr>
            <a:spLocks noGrp="1"/>
          </p:cNvSpPr>
          <p:nvPr>
            <p:ph type="subTitle" idx="1"/>
          </p:nvPr>
        </p:nvSpPr>
        <p:spPr>
          <a:xfrm>
            <a:off x="3344053" y="4164347"/>
            <a:ext cx="8289245" cy="277285"/>
          </a:xfr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reeform 4">
            <a:extLst>
              <a:ext uri="{FF2B5EF4-FFF2-40B4-BE49-F238E27FC236}">
                <a16:creationId xmlns:a16="http://schemas.microsoft.com/office/drawing/2014/main" id="{C88B6668-37BF-377C-33EB-C2EEDA6A1E73}"/>
              </a:ext>
              <a:ext uri="{C183D7F6-B498-43B3-948B-1728B52AA6E4}">
                <adec:decorative xmlns:adec="http://schemas.microsoft.com/office/drawing/2017/decorative" val="1"/>
              </a:ext>
            </a:extLst>
          </p:cNvPr>
          <p:cNvSpPr/>
          <p:nvPr/>
        </p:nvSpPr>
        <p:spPr>
          <a:xfrm>
            <a:off x="0" y="3270597"/>
            <a:ext cx="1521311" cy="1524208"/>
          </a:xfrm>
          <a:custGeom>
            <a:avLst/>
            <a:gdLst>
              <a:gd name="connsiteX0" fmla="*/ 1521311 w 1521311"/>
              <a:gd name="connsiteY0" fmla="*/ 762104 h 1524208"/>
              <a:gd name="connsiteX1" fmla="*/ 781218 w 1521311"/>
              <a:gd name="connsiteY1" fmla="*/ 475 h 1524208"/>
              <a:gd name="connsiteX2" fmla="*/ 781218 w 1521311"/>
              <a:gd name="connsiteY2" fmla="*/ 0 h 1524208"/>
              <a:gd name="connsiteX3" fmla="*/ 0 w 1521311"/>
              <a:gd name="connsiteY3" fmla="*/ 0 h 1524208"/>
              <a:gd name="connsiteX4" fmla="*/ 0 w 1521311"/>
              <a:gd name="connsiteY4" fmla="*/ 762104 h 1524208"/>
              <a:gd name="connsiteX5" fmla="*/ 760656 w 1521311"/>
              <a:gd name="connsiteY5" fmla="*/ 1524208 h 1524208"/>
              <a:gd name="connsiteX6" fmla="*/ 1521311 w 1521311"/>
              <a:gd name="connsiteY6" fmla="*/ 762104 h 15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311" h="1524208">
                <a:moveTo>
                  <a:pt x="1521311" y="762104"/>
                </a:moveTo>
                <a:cubicBezTo>
                  <a:pt x="1521311" y="348169"/>
                  <a:pt x="1191836" y="11410"/>
                  <a:pt x="781218" y="475"/>
                </a:cubicBezTo>
                <a:lnTo>
                  <a:pt x="781218" y="0"/>
                </a:lnTo>
                <a:lnTo>
                  <a:pt x="0" y="0"/>
                </a:lnTo>
                <a:lnTo>
                  <a:pt x="0" y="762104"/>
                </a:lnTo>
                <a:cubicBezTo>
                  <a:pt x="0" y="1183012"/>
                  <a:pt x="340547" y="1524208"/>
                  <a:pt x="760656" y="1524208"/>
                </a:cubicBezTo>
                <a:cubicBezTo>
                  <a:pt x="1180764" y="1524208"/>
                  <a:pt x="1521311" y="1183012"/>
                  <a:pt x="1521311" y="762104"/>
                </a:cubicBezTo>
              </a:path>
            </a:pathLst>
          </a:custGeom>
          <a:solidFill>
            <a:srgbClr val="351F65"/>
          </a:solidFill>
          <a:ln w="15798"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2AC31786-35AA-61C4-2502-8EA1BDBDCF2F}"/>
              </a:ext>
              <a:ext uri="{C183D7F6-B498-43B3-948B-1728B52AA6E4}">
                <adec:decorative xmlns:adec="http://schemas.microsoft.com/office/drawing/2017/decorative" val="1"/>
              </a:ext>
            </a:extLst>
          </p:cNvPr>
          <p:cNvSpPr/>
          <p:nvPr/>
        </p:nvSpPr>
        <p:spPr>
          <a:xfrm>
            <a:off x="1289429" y="2301118"/>
            <a:ext cx="1566232" cy="781686"/>
          </a:xfrm>
          <a:custGeom>
            <a:avLst/>
            <a:gdLst>
              <a:gd name="connsiteX0" fmla="*/ 1085069 w 1566232"/>
              <a:gd name="connsiteY0" fmla="*/ 54923 h 781686"/>
              <a:gd name="connsiteX1" fmla="*/ 585400 w 1566232"/>
              <a:gd name="connsiteY1" fmla="*/ 27665 h 781686"/>
              <a:gd name="connsiteX2" fmla="*/ 68331 w 1566232"/>
              <a:gd name="connsiteY2" fmla="*/ 468858 h 781686"/>
              <a:gd name="connsiteX3" fmla="*/ 0 w 1566232"/>
              <a:gd name="connsiteY3" fmla="*/ 781687 h 781686"/>
              <a:gd name="connsiteX4" fmla="*/ 1566233 w 1566232"/>
              <a:gd name="connsiteY4" fmla="*/ 781687 h 781686"/>
              <a:gd name="connsiteX5" fmla="*/ 1124613 w 1566232"/>
              <a:gd name="connsiteY5" fmla="*/ 70612 h 781686"/>
              <a:gd name="connsiteX6" fmla="*/ 1084911 w 1566232"/>
              <a:gd name="connsiteY6" fmla="*/ 54923 h 781686"/>
              <a:gd name="connsiteX7" fmla="*/ 1084911 w 1566232"/>
              <a:gd name="connsiteY7" fmla="*/ 54923 h 7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232" h="781686">
                <a:moveTo>
                  <a:pt x="1085069" y="54923"/>
                </a:moveTo>
                <a:cubicBezTo>
                  <a:pt x="920095" y="-9735"/>
                  <a:pt x="745313" y="-15281"/>
                  <a:pt x="585400" y="27665"/>
                </a:cubicBezTo>
                <a:cubicBezTo>
                  <a:pt x="362850" y="87568"/>
                  <a:pt x="169087" y="242556"/>
                  <a:pt x="68331" y="468858"/>
                </a:cubicBezTo>
                <a:cubicBezTo>
                  <a:pt x="23093" y="570599"/>
                  <a:pt x="1107" y="676777"/>
                  <a:pt x="0" y="781687"/>
                </a:cubicBezTo>
                <a:lnTo>
                  <a:pt x="1566233" y="781687"/>
                </a:lnTo>
                <a:cubicBezTo>
                  <a:pt x="1566233" y="469651"/>
                  <a:pt x="1386232" y="199927"/>
                  <a:pt x="1124613" y="70612"/>
                </a:cubicBezTo>
                <a:cubicBezTo>
                  <a:pt x="1111326" y="65699"/>
                  <a:pt x="1098040" y="60628"/>
                  <a:pt x="1084911" y="54923"/>
                </a:cubicBezTo>
                <a:lnTo>
                  <a:pt x="1084911" y="54923"/>
                </a:lnTo>
                <a:close/>
              </a:path>
            </a:pathLst>
          </a:custGeom>
          <a:solidFill>
            <a:srgbClr val="351F65"/>
          </a:solidFill>
          <a:ln w="15798"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17B7B63-6237-8FB2-17A0-B8B81D2D1FAE}"/>
              </a:ext>
              <a:ext uri="{C183D7F6-B498-43B3-948B-1728B52AA6E4}">
                <adec:decorative xmlns:adec="http://schemas.microsoft.com/office/drawing/2017/decorative" val="1"/>
              </a:ext>
            </a:extLst>
          </p:cNvPr>
          <p:cNvSpPr/>
          <p:nvPr/>
        </p:nvSpPr>
        <p:spPr>
          <a:xfrm>
            <a:off x="1289548" y="3082805"/>
            <a:ext cx="1566113" cy="792531"/>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rgbClr val="0FAC26"/>
          </a:solidFill>
          <a:ln w="15798"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B8D36E7F-1C76-0D36-475C-327F9F38269F}"/>
              </a:ext>
              <a:ext uri="{C183D7F6-B498-43B3-948B-1728B52AA6E4}">
                <adec:decorative xmlns:adec="http://schemas.microsoft.com/office/drawing/2017/decorative" val="1"/>
              </a:ext>
            </a:extLst>
          </p:cNvPr>
          <p:cNvSpPr/>
          <p:nvPr/>
        </p:nvSpPr>
        <p:spPr>
          <a:xfrm>
            <a:off x="811657" y="810797"/>
            <a:ext cx="2645425" cy="2896238"/>
          </a:xfrm>
          <a:custGeom>
            <a:avLst/>
            <a:gdLst>
              <a:gd name="connsiteX0" fmla="*/ 2181457 w 2645425"/>
              <a:gd name="connsiteY0" fmla="*/ 123727 h 2896238"/>
              <a:gd name="connsiteX1" fmla="*/ 2026131 w 2645425"/>
              <a:gd name="connsiteY1" fmla="*/ 72856 h 2896238"/>
              <a:gd name="connsiteX2" fmla="*/ 134061 w 2645425"/>
              <a:gd name="connsiteY2" fmla="*/ 919586 h 2896238"/>
              <a:gd name="connsiteX3" fmla="*/ 756947 w 2645425"/>
              <a:gd name="connsiteY3" fmla="*/ 2889108 h 2896238"/>
              <a:gd name="connsiteX4" fmla="*/ 768494 w 2645425"/>
              <a:gd name="connsiteY4" fmla="*/ 2896239 h 2896238"/>
              <a:gd name="connsiteX5" fmla="*/ 478088 w 2645425"/>
              <a:gd name="connsiteY5" fmla="*/ 2272008 h 2896238"/>
              <a:gd name="connsiteX6" fmla="*/ 478088 w 2645425"/>
              <a:gd name="connsiteY6" fmla="*/ 2272008 h 2896238"/>
              <a:gd name="connsiteX7" fmla="*/ 546419 w 2645425"/>
              <a:gd name="connsiteY7" fmla="*/ 1959179 h 2896238"/>
              <a:gd name="connsiteX8" fmla="*/ 1063487 w 2645425"/>
              <a:gd name="connsiteY8" fmla="*/ 1517986 h 2896238"/>
              <a:gd name="connsiteX9" fmla="*/ 1563157 w 2645425"/>
              <a:gd name="connsiteY9" fmla="*/ 1545243 h 2896238"/>
              <a:gd name="connsiteX10" fmla="*/ 1563157 w 2645425"/>
              <a:gd name="connsiteY10" fmla="*/ 1545243 h 2896238"/>
              <a:gd name="connsiteX11" fmla="*/ 1602858 w 2645425"/>
              <a:gd name="connsiteY11" fmla="*/ 1561091 h 2896238"/>
              <a:gd name="connsiteX12" fmla="*/ 2578630 w 2645425"/>
              <a:gd name="connsiteY12" fmla="*/ 1150325 h 2896238"/>
              <a:gd name="connsiteX13" fmla="*/ 2181773 w 2645425"/>
              <a:gd name="connsiteY13" fmla="*/ 123885 h 28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5425" h="2896238">
                <a:moveTo>
                  <a:pt x="2181457" y="123727"/>
                </a:moveTo>
                <a:cubicBezTo>
                  <a:pt x="2130525" y="100906"/>
                  <a:pt x="2078486" y="84108"/>
                  <a:pt x="2026131" y="72856"/>
                </a:cubicBezTo>
                <a:cubicBezTo>
                  <a:pt x="1278445" y="-163588"/>
                  <a:pt x="458632" y="190286"/>
                  <a:pt x="134061" y="919586"/>
                </a:cubicBezTo>
                <a:cubicBezTo>
                  <a:pt x="-188455" y="1644290"/>
                  <a:pt x="91038" y="2485948"/>
                  <a:pt x="756947" y="2889108"/>
                </a:cubicBezTo>
                <a:cubicBezTo>
                  <a:pt x="760744" y="2891485"/>
                  <a:pt x="764540" y="2894020"/>
                  <a:pt x="768494" y="2896239"/>
                </a:cubicBezTo>
                <a:cubicBezTo>
                  <a:pt x="581375" y="2741409"/>
                  <a:pt x="475557" y="2510354"/>
                  <a:pt x="478088" y="2272008"/>
                </a:cubicBezTo>
                <a:lnTo>
                  <a:pt x="478088" y="2272008"/>
                </a:lnTo>
                <a:cubicBezTo>
                  <a:pt x="479195" y="2167098"/>
                  <a:pt x="501023" y="2060920"/>
                  <a:pt x="546419" y="1959179"/>
                </a:cubicBezTo>
                <a:cubicBezTo>
                  <a:pt x="647175" y="1732877"/>
                  <a:pt x="840938" y="1578048"/>
                  <a:pt x="1063487" y="1517986"/>
                </a:cubicBezTo>
                <a:cubicBezTo>
                  <a:pt x="1223401" y="1474881"/>
                  <a:pt x="1398182" y="1480586"/>
                  <a:pt x="1563157" y="1545243"/>
                </a:cubicBezTo>
                <a:lnTo>
                  <a:pt x="1563157" y="1545243"/>
                </a:lnTo>
                <a:cubicBezTo>
                  <a:pt x="1576285" y="1550949"/>
                  <a:pt x="1589572" y="1556178"/>
                  <a:pt x="1602858" y="1561091"/>
                </a:cubicBezTo>
                <a:cubicBezTo>
                  <a:pt x="1983898" y="1700549"/>
                  <a:pt x="2412232" y="1524166"/>
                  <a:pt x="2578630" y="1150325"/>
                </a:cubicBezTo>
                <a:cubicBezTo>
                  <a:pt x="2752621" y="759368"/>
                  <a:pt x="2574992" y="299792"/>
                  <a:pt x="2181773" y="123885"/>
                </a:cubicBezTo>
                <a:close/>
              </a:path>
            </a:pathLst>
          </a:custGeom>
          <a:solidFill>
            <a:schemeClr val="accent5"/>
          </a:solidFill>
          <a:ln w="157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1" name="Freeform 10">
            <a:extLst>
              <a:ext uri="{FF2B5EF4-FFF2-40B4-BE49-F238E27FC236}">
                <a16:creationId xmlns:a16="http://schemas.microsoft.com/office/drawing/2014/main" id="{09E889BC-D5FF-35F0-988C-42497A634AA4}"/>
              </a:ext>
              <a:ext uri="{C183D7F6-B498-43B3-948B-1728B52AA6E4}">
                <adec:decorative xmlns:adec="http://schemas.microsoft.com/office/drawing/2017/decorative" val="1"/>
              </a:ext>
            </a:extLst>
          </p:cNvPr>
          <p:cNvSpPr/>
          <p:nvPr/>
        </p:nvSpPr>
        <p:spPr>
          <a:xfrm>
            <a:off x="1599923" y="0"/>
            <a:ext cx="1635987" cy="810914"/>
          </a:xfrm>
          <a:custGeom>
            <a:avLst/>
            <a:gdLst>
              <a:gd name="connsiteX0" fmla="*/ 817914 w 1635987"/>
              <a:gd name="connsiteY0" fmla="*/ 810914 h 810914"/>
              <a:gd name="connsiteX1" fmla="*/ 1635987 w 1635987"/>
              <a:gd name="connsiteY1" fmla="*/ 0 h 810914"/>
              <a:gd name="connsiteX2" fmla="*/ 0 w 1635987"/>
              <a:gd name="connsiteY2" fmla="*/ 0 h 810914"/>
              <a:gd name="connsiteX3" fmla="*/ 818073 w 1635987"/>
              <a:gd name="connsiteY3" fmla="*/ 810914 h 810914"/>
            </a:gdLst>
            <a:ahLst/>
            <a:cxnLst>
              <a:cxn ang="0">
                <a:pos x="connsiteX0" y="connsiteY0"/>
              </a:cxn>
              <a:cxn ang="0">
                <a:pos x="connsiteX1" y="connsiteY1"/>
              </a:cxn>
              <a:cxn ang="0">
                <a:pos x="connsiteX2" y="connsiteY2"/>
              </a:cxn>
              <a:cxn ang="0">
                <a:pos x="connsiteX3" y="connsiteY3"/>
              </a:cxn>
            </a:cxnLst>
            <a:rect l="l" t="t" r="r" b="b"/>
            <a:pathLst>
              <a:path w="1635987" h="810914">
                <a:moveTo>
                  <a:pt x="817914" y="810914"/>
                </a:moveTo>
                <a:cubicBezTo>
                  <a:pt x="1269658" y="810914"/>
                  <a:pt x="1635987" y="447849"/>
                  <a:pt x="1635987" y="0"/>
                </a:cubicBezTo>
                <a:lnTo>
                  <a:pt x="0" y="0"/>
                </a:lnTo>
                <a:cubicBezTo>
                  <a:pt x="0" y="447849"/>
                  <a:pt x="366171" y="810914"/>
                  <a:pt x="818073" y="810914"/>
                </a:cubicBezTo>
              </a:path>
            </a:pathLst>
          </a:custGeom>
          <a:solidFill>
            <a:srgbClr val="00B5E2"/>
          </a:solidFill>
          <a:ln w="15798"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A80B27C-C525-E3BA-6F2A-F72E6DE021EF}"/>
              </a:ext>
              <a:ext uri="{C183D7F6-B498-43B3-948B-1728B52AA6E4}">
                <adec:decorative xmlns:adec="http://schemas.microsoft.com/office/drawing/2017/decorative" val="1"/>
              </a:ext>
            </a:extLst>
          </p:cNvPr>
          <p:cNvSpPr/>
          <p:nvPr/>
        </p:nvSpPr>
        <p:spPr>
          <a:xfrm>
            <a:off x="0" y="1623096"/>
            <a:ext cx="813485" cy="1647501"/>
          </a:xfrm>
          <a:custGeom>
            <a:avLst/>
            <a:gdLst>
              <a:gd name="connsiteX0" fmla="*/ 813486 w 813485"/>
              <a:gd name="connsiteY0" fmla="*/ 823751 h 1647501"/>
              <a:gd name="connsiteX1" fmla="*/ 0 w 813485"/>
              <a:gd name="connsiteY1" fmla="*/ 0 h 1647501"/>
              <a:gd name="connsiteX2" fmla="*/ 0 w 813485"/>
              <a:gd name="connsiteY2" fmla="*/ 1647502 h 1647501"/>
              <a:gd name="connsiteX3" fmla="*/ 813486 w 813485"/>
              <a:gd name="connsiteY3" fmla="*/ 823751 h 1647501"/>
            </a:gdLst>
            <a:ahLst/>
            <a:cxnLst>
              <a:cxn ang="0">
                <a:pos x="connsiteX0" y="connsiteY0"/>
              </a:cxn>
              <a:cxn ang="0">
                <a:pos x="connsiteX1" y="connsiteY1"/>
              </a:cxn>
              <a:cxn ang="0">
                <a:pos x="connsiteX2" y="connsiteY2"/>
              </a:cxn>
              <a:cxn ang="0">
                <a:pos x="connsiteX3" y="connsiteY3"/>
              </a:cxn>
            </a:cxnLst>
            <a:rect l="l" t="t" r="r" b="b"/>
            <a:pathLst>
              <a:path w="813485" h="1647501">
                <a:moveTo>
                  <a:pt x="813486" y="823751"/>
                </a:moveTo>
                <a:cubicBezTo>
                  <a:pt x="813486" y="368770"/>
                  <a:pt x="449371" y="0"/>
                  <a:pt x="0" y="0"/>
                </a:cubicBezTo>
                <a:lnTo>
                  <a:pt x="0" y="1647502"/>
                </a:lnTo>
                <a:cubicBezTo>
                  <a:pt x="449212" y="1647502"/>
                  <a:pt x="813486" y="1278731"/>
                  <a:pt x="813486" y="823751"/>
                </a:cubicBezTo>
              </a:path>
            </a:pathLst>
          </a:custGeom>
          <a:solidFill>
            <a:srgbClr val="00B5E2"/>
          </a:solidFill>
          <a:ln w="15798" cap="flat">
            <a:noFill/>
            <a:prstDash val="solid"/>
            <a:miter/>
          </a:ln>
        </p:spPr>
        <p:txBody>
          <a:bodyPr rtlCol="0" anchor="ctr"/>
          <a:lstStyle/>
          <a:p>
            <a:endParaRPr lang="en-US" dirty="0"/>
          </a:p>
        </p:txBody>
      </p:sp>
      <p:sp>
        <p:nvSpPr>
          <p:cNvPr id="17" name="Picture Placeholder 16">
            <a:extLst>
              <a:ext uri="{FF2B5EF4-FFF2-40B4-BE49-F238E27FC236}">
                <a16:creationId xmlns:a16="http://schemas.microsoft.com/office/drawing/2014/main" id="{7D06F5D9-44B9-ABAF-A587-E214848C03B1}"/>
              </a:ext>
              <a:ext uri="{C183D7F6-B498-43B3-948B-1728B52AA6E4}">
                <adec:decorative xmlns:adec="http://schemas.microsoft.com/office/drawing/2017/decorative" val="1"/>
              </a:ext>
            </a:extLst>
          </p:cNvPr>
          <p:cNvSpPr>
            <a:spLocks noGrp="1"/>
          </p:cNvSpPr>
          <p:nvPr>
            <p:ph type="pic" sz="quarter" idx="21"/>
          </p:nvPr>
        </p:nvSpPr>
        <p:spPr>
          <a:xfrm>
            <a:off x="404133" y="4775155"/>
            <a:ext cx="1180288" cy="1741950"/>
          </a:xfrm>
          <a:custGeom>
            <a:avLst/>
            <a:gdLst>
              <a:gd name="connsiteX0" fmla="*/ 432977 w 865954"/>
              <a:gd name="connsiteY0" fmla="*/ 0 h 1278034"/>
              <a:gd name="connsiteX1" fmla="*/ 865954 w 865954"/>
              <a:gd name="connsiteY1" fmla="*/ 424268 h 1278034"/>
              <a:gd name="connsiteX2" fmla="*/ 865954 w 865954"/>
              <a:gd name="connsiteY2" fmla="*/ 456939 h 1278034"/>
              <a:gd name="connsiteX3" fmla="*/ 28084 w 865954"/>
              <a:gd name="connsiteY3" fmla="*/ 1278034 h 1278034"/>
              <a:gd name="connsiteX4" fmla="*/ 116 w 865954"/>
              <a:gd name="connsiteY4" fmla="*/ 1278034 h 1278034"/>
              <a:gd name="connsiteX5" fmla="*/ 0 w 865954"/>
              <a:gd name="connsiteY5" fmla="*/ 1278034 h 1278034"/>
              <a:gd name="connsiteX6" fmla="*/ 0 w 865954"/>
              <a:gd name="connsiteY6" fmla="*/ 424268 h 1278034"/>
              <a:gd name="connsiteX7" fmla="*/ 432977 w 865954"/>
              <a:gd name="connsiteY7" fmla="*/ 0 h 127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54" h="1278034">
                <a:moveTo>
                  <a:pt x="432977" y="0"/>
                </a:moveTo>
                <a:cubicBezTo>
                  <a:pt x="672037" y="0"/>
                  <a:pt x="865954" y="189984"/>
                  <a:pt x="865954" y="424268"/>
                </a:cubicBezTo>
                <a:lnTo>
                  <a:pt x="865954" y="456939"/>
                </a:lnTo>
                <a:cubicBezTo>
                  <a:pt x="865954" y="910390"/>
                  <a:pt x="490769" y="1278034"/>
                  <a:pt x="28084" y="1278034"/>
                </a:cubicBezTo>
                <a:lnTo>
                  <a:pt x="116" y="1278034"/>
                </a:lnTo>
                <a:lnTo>
                  <a:pt x="0" y="1278034"/>
                </a:lnTo>
                <a:lnTo>
                  <a:pt x="0" y="424268"/>
                </a:lnTo>
                <a:cubicBezTo>
                  <a:pt x="0" y="189984"/>
                  <a:pt x="193802" y="0"/>
                  <a:pt x="432977" y="0"/>
                </a:cubicBezTo>
                <a:close/>
              </a:path>
            </a:pathLst>
          </a:custGeom>
          <a:solidFill>
            <a:schemeClr val="bg1">
              <a:lumMod val="95000"/>
            </a:schemeClr>
          </a:solidFill>
        </p:spPr>
        <p:txBody>
          <a:bodyPr vert="horz" wrap="square" lIns="0" tIns="0" rIns="0" bIns="548640" rtlCol="0" anchor="ctr" anchorCtr="0">
            <a:noAutofit/>
          </a:bodyPr>
          <a:lstStyle>
            <a:lvl1pPr>
              <a:defRPr lang="en-US" sz="800" dirty="0"/>
            </a:lvl1pPr>
          </a:lstStyle>
          <a:p>
            <a:pPr lvl="0" algn="ctr"/>
            <a:r>
              <a:rPr lang="en-US" dirty="0"/>
              <a:t>Click icon to add picture</a:t>
            </a:r>
          </a:p>
        </p:txBody>
      </p:sp>
    </p:spTree>
    <p:extLst>
      <p:ext uri="{BB962C8B-B14F-4D97-AF65-F5344CB8AC3E}">
        <p14:creationId xmlns:p14="http://schemas.microsoft.com/office/powerpoint/2010/main" val="24282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88B6668-37BF-377C-33EB-C2EEDA6A1E73}"/>
              </a:ext>
              <a:ext uri="{C183D7F6-B498-43B3-948B-1728B52AA6E4}">
                <adec:decorative xmlns:adec="http://schemas.microsoft.com/office/drawing/2017/decorative" val="1"/>
              </a:ext>
            </a:extLst>
          </p:cNvPr>
          <p:cNvSpPr/>
          <p:nvPr/>
        </p:nvSpPr>
        <p:spPr>
          <a:xfrm>
            <a:off x="0" y="3270597"/>
            <a:ext cx="1521311" cy="1524208"/>
          </a:xfrm>
          <a:custGeom>
            <a:avLst/>
            <a:gdLst>
              <a:gd name="connsiteX0" fmla="*/ 1521311 w 1521311"/>
              <a:gd name="connsiteY0" fmla="*/ 762104 h 1524208"/>
              <a:gd name="connsiteX1" fmla="*/ 781218 w 1521311"/>
              <a:gd name="connsiteY1" fmla="*/ 475 h 1524208"/>
              <a:gd name="connsiteX2" fmla="*/ 781218 w 1521311"/>
              <a:gd name="connsiteY2" fmla="*/ 0 h 1524208"/>
              <a:gd name="connsiteX3" fmla="*/ 0 w 1521311"/>
              <a:gd name="connsiteY3" fmla="*/ 0 h 1524208"/>
              <a:gd name="connsiteX4" fmla="*/ 0 w 1521311"/>
              <a:gd name="connsiteY4" fmla="*/ 762104 h 1524208"/>
              <a:gd name="connsiteX5" fmla="*/ 760656 w 1521311"/>
              <a:gd name="connsiteY5" fmla="*/ 1524208 h 1524208"/>
              <a:gd name="connsiteX6" fmla="*/ 1521311 w 1521311"/>
              <a:gd name="connsiteY6" fmla="*/ 762104 h 15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311" h="1524208">
                <a:moveTo>
                  <a:pt x="1521311" y="762104"/>
                </a:moveTo>
                <a:cubicBezTo>
                  <a:pt x="1521311" y="348169"/>
                  <a:pt x="1191836" y="11410"/>
                  <a:pt x="781218" y="475"/>
                </a:cubicBezTo>
                <a:lnTo>
                  <a:pt x="781218" y="0"/>
                </a:lnTo>
                <a:lnTo>
                  <a:pt x="0" y="0"/>
                </a:lnTo>
                <a:lnTo>
                  <a:pt x="0" y="762104"/>
                </a:lnTo>
                <a:cubicBezTo>
                  <a:pt x="0" y="1183012"/>
                  <a:pt x="340547" y="1524208"/>
                  <a:pt x="760656" y="1524208"/>
                </a:cubicBezTo>
                <a:cubicBezTo>
                  <a:pt x="1180764" y="1524208"/>
                  <a:pt x="1521311" y="1183012"/>
                  <a:pt x="1521311" y="762104"/>
                </a:cubicBezTo>
              </a:path>
            </a:pathLst>
          </a:custGeom>
          <a:solidFill>
            <a:srgbClr val="351F65"/>
          </a:solidFill>
          <a:ln w="15798"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2AC31786-35AA-61C4-2502-8EA1BDBDCF2F}"/>
              </a:ext>
              <a:ext uri="{C183D7F6-B498-43B3-948B-1728B52AA6E4}">
                <adec:decorative xmlns:adec="http://schemas.microsoft.com/office/drawing/2017/decorative" val="1"/>
              </a:ext>
            </a:extLst>
          </p:cNvPr>
          <p:cNvSpPr/>
          <p:nvPr/>
        </p:nvSpPr>
        <p:spPr>
          <a:xfrm>
            <a:off x="1289429" y="2301118"/>
            <a:ext cx="1566232" cy="781686"/>
          </a:xfrm>
          <a:custGeom>
            <a:avLst/>
            <a:gdLst>
              <a:gd name="connsiteX0" fmla="*/ 1085069 w 1566232"/>
              <a:gd name="connsiteY0" fmla="*/ 54923 h 781686"/>
              <a:gd name="connsiteX1" fmla="*/ 585400 w 1566232"/>
              <a:gd name="connsiteY1" fmla="*/ 27665 h 781686"/>
              <a:gd name="connsiteX2" fmla="*/ 68331 w 1566232"/>
              <a:gd name="connsiteY2" fmla="*/ 468858 h 781686"/>
              <a:gd name="connsiteX3" fmla="*/ 0 w 1566232"/>
              <a:gd name="connsiteY3" fmla="*/ 781687 h 781686"/>
              <a:gd name="connsiteX4" fmla="*/ 1566233 w 1566232"/>
              <a:gd name="connsiteY4" fmla="*/ 781687 h 781686"/>
              <a:gd name="connsiteX5" fmla="*/ 1124613 w 1566232"/>
              <a:gd name="connsiteY5" fmla="*/ 70612 h 781686"/>
              <a:gd name="connsiteX6" fmla="*/ 1084911 w 1566232"/>
              <a:gd name="connsiteY6" fmla="*/ 54923 h 781686"/>
              <a:gd name="connsiteX7" fmla="*/ 1084911 w 1566232"/>
              <a:gd name="connsiteY7" fmla="*/ 54923 h 7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232" h="781686">
                <a:moveTo>
                  <a:pt x="1085069" y="54923"/>
                </a:moveTo>
                <a:cubicBezTo>
                  <a:pt x="920095" y="-9735"/>
                  <a:pt x="745313" y="-15281"/>
                  <a:pt x="585400" y="27665"/>
                </a:cubicBezTo>
                <a:cubicBezTo>
                  <a:pt x="362850" y="87568"/>
                  <a:pt x="169087" y="242556"/>
                  <a:pt x="68331" y="468858"/>
                </a:cubicBezTo>
                <a:cubicBezTo>
                  <a:pt x="23093" y="570599"/>
                  <a:pt x="1107" y="676777"/>
                  <a:pt x="0" y="781687"/>
                </a:cubicBezTo>
                <a:lnTo>
                  <a:pt x="1566233" y="781687"/>
                </a:lnTo>
                <a:cubicBezTo>
                  <a:pt x="1566233" y="469651"/>
                  <a:pt x="1386232" y="199927"/>
                  <a:pt x="1124613" y="70612"/>
                </a:cubicBezTo>
                <a:cubicBezTo>
                  <a:pt x="1111326" y="65699"/>
                  <a:pt x="1098040" y="60628"/>
                  <a:pt x="1084911" y="54923"/>
                </a:cubicBezTo>
                <a:lnTo>
                  <a:pt x="1084911" y="54923"/>
                </a:lnTo>
                <a:close/>
              </a:path>
            </a:pathLst>
          </a:custGeom>
          <a:solidFill>
            <a:srgbClr val="351F65"/>
          </a:solidFill>
          <a:ln w="15798"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17B7B63-6237-8FB2-17A0-B8B81D2D1FAE}"/>
              </a:ext>
              <a:ext uri="{C183D7F6-B498-43B3-948B-1728B52AA6E4}">
                <adec:decorative xmlns:adec="http://schemas.microsoft.com/office/drawing/2017/decorative" val="1"/>
              </a:ext>
            </a:extLst>
          </p:cNvPr>
          <p:cNvSpPr/>
          <p:nvPr/>
        </p:nvSpPr>
        <p:spPr>
          <a:xfrm>
            <a:off x="1289548" y="3082805"/>
            <a:ext cx="1566113" cy="792531"/>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rgbClr val="0FAC26"/>
          </a:solidFill>
          <a:ln w="15798"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B8D36E7F-1C76-0D36-475C-327F9F38269F}"/>
              </a:ext>
              <a:ext uri="{C183D7F6-B498-43B3-948B-1728B52AA6E4}">
                <adec:decorative xmlns:adec="http://schemas.microsoft.com/office/drawing/2017/decorative" val="1"/>
              </a:ext>
            </a:extLst>
          </p:cNvPr>
          <p:cNvSpPr/>
          <p:nvPr/>
        </p:nvSpPr>
        <p:spPr>
          <a:xfrm>
            <a:off x="811657" y="810797"/>
            <a:ext cx="2645425" cy="2896238"/>
          </a:xfrm>
          <a:custGeom>
            <a:avLst/>
            <a:gdLst>
              <a:gd name="connsiteX0" fmla="*/ 2181457 w 2645425"/>
              <a:gd name="connsiteY0" fmla="*/ 123727 h 2896238"/>
              <a:gd name="connsiteX1" fmla="*/ 2026131 w 2645425"/>
              <a:gd name="connsiteY1" fmla="*/ 72856 h 2896238"/>
              <a:gd name="connsiteX2" fmla="*/ 134061 w 2645425"/>
              <a:gd name="connsiteY2" fmla="*/ 919586 h 2896238"/>
              <a:gd name="connsiteX3" fmla="*/ 756947 w 2645425"/>
              <a:gd name="connsiteY3" fmla="*/ 2889108 h 2896238"/>
              <a:gd name="connsiteX4" fmla="*/ 768494 w 2645425"/>
              <a:gd name="connsiteY4" fmla="*/ 2896239 h 2896238"/>
              <a:gd name="connsiteX5" fmla="*/ 478088 w 2645425"/>
              <a:gd name="connsiteY5" fmla="*/ 2272008 h 2896238"/>
              <a:gd name="connsiteX6" fmla="*/ 478088 w 2645425"/>
              <a:gd name="connsiteY6" fmla="*/ 2272008 h 2896238"/>
              <a:gd name="connsiteX7" fmla="*/ 546419 w 2645425"/>
              <a:gd name="connsiteY7" fmla="*/ 1959179 h 2896238"/>
              <a:gd name="connsiteX8" fmla="*/ 1063487 w 2645425"/>
              <a:gd name="connsiteY8" fmla="*/ 1517986 h 2896238"/>
              <a:gd name="connsiteX9" fmla="*/ 1563157 w 2645425"/>
              <a:gd name="connsiteY9" fmla="*/ 1545243 h 2896238"/>
              <a:gd name="connsiteX10" fmla="*/ 1563157 w 2645425"/>
              <a:gd name="connsiteY10" fmla="*/ 1545243 h 2896238"/>
              <a:gd name="connsiteX11" fmla="*/ 1602858 w 2645425"/>
              <a:gd name="connsiteY11" fmla="*/ 1561091 h 2896238"/>
              <a:gd name="connsiteX12" fmla="*/ 2578630 w 2645425"/>
              <a:gd name="connsiteY12" fmla="*/ 1150325 h 2896238"/>
              <a:gd name="connsiteX13" fmla="*/ 2181773 w 2645425"/>
              <a:gd name="connsiteY13" fmla="*/ 123885 h 28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5425" h="2896238">
                <a:moveTo>
                  <a:pt x="2181457" y="123727"/>
                </a:moveTo>
                <a:cubicBezTo>
                  <a:pt x="2130525" y="100906"/>
                  <a:pt x="2078486" y="84108"/>
                  <a:pt x="2026131" y="72856"/>
                </a:cubicBezTo>
                <a:cubicBezTo>
                  <a:pt x="1278445" y="-163588"/>
                  <a:pt x="458632" y="190286"/>
                  <a:pt x="134061" y="919586"/>
                </a:cubicBezTo>
                <a:cubicBezTo>
                  <a:pt x="-188455" y="1644290"/>
                  <a:pt x="91038" y="2485948"/>
                  <a:pt x="756947" y="2889108"/>
                </a:cubicBezTo>
                <a:cubicBezTo>
                  <a:pt x="760744" y="2891485"/>
                  <a:pt x="764540" y="2894020"/>
                  <a:pt x="768494" y="2896239"/>
                </a:cubicBezTo>
                <a:cubicBezTo>
                  <a:pt x="581375" y="2741409"/>
                  <a:pt x="475557" y="2510354"/>
                  <a:pt x="478088" y="2272008"/>
                </a:cubicBezTo>
                <a:lnTo>
                  <a:pt x="478088" y="2272008"/>
                </a:lnTo>
                <a:cubicBezTo>
                  <a:pt x="479195" y="2167098"/>
                  <a:pt x="501023" y="2060920"/>
                  <a:pt x="546419" y="1959179"/>
                </a:cubicBezTo>
                <a:cubicBezTo>
                  <a:pt x="647175" y="1732877"/>
                  <a:pt x="840938" y="1578048"/>
                  <a:pt x="1063487" y="1517986"/>
                </a:cubicBezTo>
                <a:cubicBezTo>
                  <a:pt x="1223401" y="1474881"/>
                  <a:pt x="1398182" y="1480586"/>
                  <a:pt x="1563157" y="1545243"/>
                </a:cubicBezTo>
                <a:lnTo>
                  <a:pt x="1563157" y="1545243"/>
                </a:lnTo>
                <a:cubicBezTo>
                  <a:pt x="1576285" y="1550949"/>
                  <a:pt x="1589572" y="1556178"/>
                  <a:pt x="1602858" y="1561091"/>
                </a:cubicBezTo>
                <a:cubicBezTo>
                  <a:pt x="1983898" y="1700549"/>
                  <a:pt x="2412232" y="1524166"/>
                  <a:pt x="2578630" y="1150325"/>
                </a:cubicBezTo>
                <a:cubicBezTo>
                  <a:pt x="2752621" y="759368"/>
                  <a:pt x="2574992" y="299792"/>
                  <a:pt x="2181773" y="123885"/>
                </a:cubicBezTo>
                <a:close/>
              </a:path>
            </a:pathLst>
          </a:custGeom>
          <a:solidFill>
            <a:schemeClr val="accent5"/>
          </a:solidFill>
          <a:ln w="157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1" name="Freeform 10">
            <a:extLst>
              <a:ext uri="{FF2B5EF4-FFF2-40B4-BE49-F238E27FC236}">
                <a16:creationId xmlns:a16="http://schemas.microsoft.com/office/drawing/2014/main" id="{09E889BC-D5FF-35F0-988C-42497A634AA4}"/>
              </a:ext>
              <a:ext uri="{C183D7F6-B498-43B3-948B-1728B52AA6E4}">
                <adec:decorative xmlns:adec="http://schemas.microsoft.com/office/drawing/2017/decorative" val="1"/>
              </a:ext>
            </a:extLst>
          </p:cNvPr>
          <p:cNvSpPr/>
          <p:nvPr/>
        </p:nvSpPr>
        <p:spPr>
          <a:xfrm>
            <a:off x="1599923" y="0"/>
            <a:ext cx="1635987" cy="810914"/>
          </a:xfrm>
          <a:custGeom>
            <a:avLst/>
            <a:gdLst>
              <a:gd name="connsiteX0" fmla="*/ 817914 w 1635987"/>
              <a:gd name="connsiteY0" fmla="*/ 810914 h 810914"/>
              <a:gd name="connsiteX1" fmla="*/ 1635987 w 1635987"/>
              <a:gd name="connsiteY1" fmla="*/ 0 h 810914"/>
              <a:gd name="connsiteX2" fmla="*/ 0 w 1635987"/>
              <a:gd name="connsiteY2" fmla="*/ 0 h 810914"/>
              <a:gd name="connsiteX3" fmla="*/ 818073 w 1635987"/>
              <a:gd name="connsiteY3" fmla="*/ 810914 h 810914"/>
            </a:gdLst>
            <a:ahLst/>
            <a:cxnLst>
              <a:cxn ang="0">
                <a:pos x="connsiteX0" y="connsiteY0"/>
              </a:cxn>
              <a:cxn ang="0">
                <a:pos x="connsiteX1" y="connsiteY1"/>
              </a:cxn>
              <a:cxn ang="0">
                <a:pos x="connsiteX2" y="connsiteY2"/>
              </a:cxn>
              <a:cxn ang="0">
                <a:pos x="connsiteX3" y="connsiteY3"/>
              </a:cxn>
            </a:cxnLst>
            <a:rect l="l" t="t" r="r" b="b"/>
            <a:pathLst>
              <a:path w="1635987" h="810914">
                <a:moveTo>
                  <a:pt x="817914" y="810914"/>
                </a:moveTo>
                <a:cubicBezTo>
                  <a:pt x="1269658" y="810914"/>
                  <a:pt x="1635987" y="447849"/>
                  <a:pt x="1635987" y="0"/>
                </a:cubicBezTo>
                <a:lnTo>
                  <a:pt x="0" y="0"/>
                </a:lnTo>
                <a:cubicBezTo>
                  <a:pt x="0" y="447849"/>
                  <a:pt x="366171" y="810914"/>
                  <a:pt x="818073" y="810914"/>
                </a:cubicBezTo>
              </a:path>
            </a:pathLst>
          </a:custGeom>
          <a:solidFill>
            <a:srgbClr val="00B5E2"/>
          </a:solidFill>
          <a:ln w="15798"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A80B27C-C525-E3BA-6F2A-F72E6DE021EF}"/>
              </a:ext>
              <a:ext uri="{C183D7F6-B498-43B3-948B-1728B52AA6E4}">
                <adec:decorative xmlns:adec="http://schemas.microsoft.com/office/drawing/2017/decorative" val="1"/>
              </a:ext>
            </a:extLst>
          </p:cNvPr>
          <p:cNvSpPr/>
          <p:nvPr/>
        </p:nvSpPr>
        <p:spPr>
          <a:xfrm>
            <a:off x="0" y="1623096"/>
            <a:ext cx="813485" cy="1647501"/>
          </a:xfrm>
          <a:custGeom>
            <a:avLst/>
            <a:gdLst>
              <a:gd name="connsiteX0" fmla="*/ 813486 w 813485"/>
              <a:gd name="connsiteY0" fmla="*/ 823751 h 1647501"/>
              <a:gd name="connsiteX1" fmla="*/ 0 w 813485"/>
              <a:gd name="connsiteY1" fmla="*/ 0 h 1647501"/>
              <a:gd name="connsiteX2" fmla="*/ 0 w 813485"/>
              <a:gd name="connsiteY2" fmla="*/ 1647502 h 1647501"/>
              <a:gd name="connsiteX3" fmla="*/ 813486 w 813485"/>
              <a:gd name="connsiteY3" fmla="*/ 823751 h 1647501"/>
            </a:gdLst>
            <a:ahLst/>
            <a:cxnLst>
              <a:cxn ang="0">
                <a:pos x="connsiteX0" y="connsiteY0"/>
              </a:cxn>
              <a:cxn ang="0">
                <a:pos x="connsiteX1" y="connsiteY1"/>
              </a:cxn>
              <a:cxn ang="0">
                <a:pos x="connsiteX2" y="connsiteY2"/>
              </a:cxn>
              <a:cxn ang="0">
                <a:pos x="connsiteX3" y="connsiteY3"/>
              </a:cxn>
            </a:cxnLst>
            <a:rect l="l" t="t" r="r" b="b"/>
            <a:pathLst>
              <a:path w="813485" h="1647501">
                <a:moveTo>
                  <a:pt x="813486" y="823751"/>
                </a:moveTo>
                <a:cubicBezTo>
                  <a:pt x="813486" y="368770"/>
                  <a:pt x="449371" y="0"/>
                  <a:pt x="0" y="0"/>
                </a:cubicBezTo>
                <a:lnTo>
                  <a:pt x="0" y="1647502"/>
                </a:lnTo>
                <a:cubicBezTo>
                  <a:pt x="449212" y="1647502"/>
                  <a:pt x="813486" y="1278731"/>
                  <a:pt x="813486" y="823751"/>
                </a:cubicBezTo>
              </a:path>
            </a:pathLst>
          </a:custGeom>
          <a:solidFill>
            <a:srgbClr val="00B5E2"/>
          </a:solidFill>
          <a:ln w="15798" cap="flat">
            <a:noFill/>
            <a:prstDash val="solid"/>
            <a:miter/>
          </a:ln>
        </p:spPr>
        <p:txBody>
          <a:bodyPr rtlCol="0" anchor="ctr"/>
          <a:lstStyle/>
          <a:p>
            <a:endParaRPr lang="en-US" dirty="0"/>
          </a:p>
        </p:txBody>
      </p:sp>
      <p:sp>
        <p:nvSpPr>
          <p:cNvPr id="4" name="Picture Placeholder 3">
            <a:extLst>
              <a:ext uri="{FF2B5EF4-FFF2-40B4-BE49-F238E27FC236}">
                <a16:creationId xmlns:a16="http://schemas.microsoft.com/office/drawing/2014/main" id="{33DEA51B-D8E9-E1B0-749E-1ED83AC38485}"/>
              </a:ext>
              <a:ext uri="{C183D7F6-B498-43B3-948B-1728B52AA6E4}">
                <adec:decorative xmlns:adec="http://schemas.microsoft.com/office/drawing/2017/decorative" val="1"/>
              </a:ext>
            </a:extLst>
          </p:cNvPr>
          <p:cNvSpPr>
            <a:spLocks noGrp="1"/>
          </p:cNvSpPr>
          <p:nvPr>
            <p:ph type="pic" sz="quarter" idx="20"/>
          </p:nvPr>
        </p:nvSpPr>
        <p:spPr>
          <a:xfrm>
            <a:off x="1387573" y="3871216"/>
            <a:ext cx="1601827" cy="1569848"/>
          </a:xfrm>
          <a:custGeom>
            <a:avLst/>
            <a:gdLst>
              <a:gd name="connsiteX0" fmla="*/ 439418 w 878836"/>
              <a:gd name="connsiteY0" fmla="*/ 0 h 861291"/>
              <a:gd name="connsiteX1" fmla="*/ 439507 w 878836"/>
              <a:gd name="connsiteY1" fmla="*/ 0 h 861291"/>
              <a:gd name="connsiteX2" fmla="*/ 878570 w 878836"/>
              <a:gd name="connsiteY2" fmla="*/ 418994 h 861291"/>
              <a:gd name="connsiteX3" fmla="*/ 878836 w 878836"/>
              <a:gd name="connsiteY3" fmla="*/ 418994 h 861291"/>
              <a:gd name="connsiteX4" fmla="*/ 878836 w 878836"/>
              <a:gd name="connsiteY4" fmla="*/ 861291 h 861291"/>
              <a:gd name="connsiteX5" fmla="*/ 439418 w 878836"/>
              <a:gd name="connsiteY5" fmla="*/ 861291 h 861291"/>
              <a:gd name="connsiteX6" fmla="*/ 0 w 878836"/>
              <a:gd name="connsiteY6" fmla="*/ 430646 h 861291"/>
              <a:gd name="connsiteX7" fmla="*/ 439418 w 878836"/>
              <a:gd name="connsiteY7" fmla="*/ 0 h 86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836" h="861291">
                <a:moveTo>
                  <a:pt x="439418" y="0"/>
                </a:moveTo>
                <a:lnTo>
                  <a:pt x="439507" y="0"/>
                </a:lnTo>
                <a:cubicBezTo>
                  <a:pt x="678157" y="0"/>
                  <a:pt x="872271" y="186587"/>
                  <a:pt x="878570" y="418994"/>
                </a:cubicBezTo>
                <a:lnTo>
                  <a:pt x="878836" y="418994"/>
                </a:lnTo>
                <a:lnTo>
                  <a:pt x="878836" y="861291"/>
                </a:lnTo>
                <a:lnTo>
                  <a:pt x="439418" y="861291"/>
                </a:lnTo>
                <a:cubicBezTo>
                  <a:pt x="196775" y="861291"/>
                  <a:pt x="0" y="668531"/>
                  <a:pt x="0" y="430646"/>
                </a:cubicBezTo>
                <a:cubicBezTo>
                  <a:pt x="0" y="192760"/>
                  <a:pt x="196687" y="0"/>
                  <a:pt x="439418" y="0"/>
                </a:cubicBez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6" name="Picture Placeholder 5">
            <a:extLst>
              <a:ext uri="{FF2B5EF4-FFF2-40B4-BE49-F238E27FC236}">
                <a16:creationId xmlns:a16="http://schemas.microsoft.com/office/drawing/2014/main" id="{463DF0A2-39BA-3BAE-F721-D73AE8E0A8E5}"/>
              </a:ext>
              <a:ext uri="{C183D7F6-B498-43B3-948B-1728B52AA6E4}">
                <adec:decorative xmlns:adec="http://schemas.microsoft.com/office/drawing/2017/decorative" val="1"/>
              </a:ext>
            </a:extLst>
          </p:cNvPr>
          <p:cNvSpPr>
            <a:spLocks noGrp="1"/>
          </p:cNvSpPr>
          <p:nvPr>
            <p:ph type="pic" sz="quarter" idx="21"/>
          </p:nvPr>
        </p:nvSpPr>
        <p:spPr>
          <a:xfrm>
            <a:off x="404133" y="4775155"/>
            <a:ext cx="1180288" cy="1741950"/>
          </a:xfrm>
          <a:custGeom>
            <a:avLst/>
            <a:gdLst>
              <a:gd name="connsiteX0" fmla="*/ 432977 w 865954"/>
              <a:gd name="connsiteY0" fmla="*/ 0 h 1278034"/>
              <a:gd name="connsiteX1" fmla="*/ 865954 w 865954"/>
              <a:gd name="connsiteY1" fmla="*/ 424268 h 1278034"/>
              <a:gd name="connsiteX2" fmla="*/ 865954 w 865954"/>
              <a:gd name="connsiteY2" fmla="*/ 456939 h 1278034"/>
              <a:gd name="connsiteX3" fmla="*/ 28084 w 865954"/>
              <a:gd name="connsiteY3" fmla="*/ 1278034 h 1278034"/>
              <a:gd name="connsiteX4" fmla="*/ 116 w 865954"/>
              <a:gd name="connsiteY4" fmla="*/ 1278034 h 1278034"/>
              <a:gd name="connsiteX5" fmla="*/ 0 w 865954"/>
              <a:gd name="connsiteY5" fmla="*/ 1278034 h 1278034"/>
              <a:gd name="connsiteX6" fmla="*/ 0 w 865954"/>
              <a:gd name="connsiteY6" fmla="*/ 424268 h 1278034"/>
              <a:gd name="connsiteX7" fmla="*/ 432977 w 865954"/>
              <a:gd name="connsiteY7" fmla="*/ 0 h 127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954" h="1278034">
                <a:moveTo>
                  <a:pt x="432977" y="0"/>
                </a:moveTo>
                <a:cubicBezTo>
                  <a:pt x="672037" y="0"/>
                  <a:pt x="865954" y="189984"/>
                  <a:pt x="865954" y="424268"/>
                </a:cubicBezTo>
                <a:lnTo>
                  <a:pt x="865954" y="456939"/>
                </a:lnTo>
                <a:cubicBezTo>
                  <a:pt x="865954" y="910390"/>
                  <a:pt x="490769" y="1278034"/>
                  <a:pt x="28084" y="1278034"/>
                </a:cubicBezTo>
                <a:lnTo>
                  <a:pt x="116" y="1278034"/>
                </a:lnTo>
                <a:lnTo>
                  <a:pt x="0" y="1278034"/>
                </a:lnTo>
                <a:lnTo>
                  <a:pt x="0" y="424268"/>
                </a:lnTo>
                <a:cubicBezTo>
                  <a:pt x="0" y="189984"/>
                  <a:pt x="193802" y="0"/>
                  <a:pt x="432977" y="0"/>
                </a:cubicBezTo>
                <a:close/>
              </a:path>
            </a:pathLst>
          </a:custGeom>
          <a:solidFill>
            <a:schemeClr val="bg1">
              <a:lumMod val="95000"/>
            </a:schemeClr>
          </a:solidFill>
        </p:spPr>
        <p:txBody>
          <a:bodyPr vert="horz" wrap="square" lIns="0" tIns="0" rIns="0" bIns="548640" rtlCol="0" anchor="ctr" anchorCtr="0">
            <a:noAutofit/>
          </a:bodyPr>
          <a:lstStyle>
            <a:lvl1pPr>
              <a:defRPr lang="en-US" sz="800" dirty="0"/>
            </a:lvl1pPr>
          </a:lstStyle>
          <a:p>
            <a:pPr lvl="0" algn="ctr"/>
            <a:r>
              <a:rPr lang="en-US" dirty="0"/>
              <a:t>Click icon to add picture</a:t>
            </a:r>
          </a:p>
        </p:txBody>
      </p:sp>
      <p:sp>
        <p:nvSpPr>
          <p:cNvPr id="14" name="Title 1">
            <a:extLst>
              <a:ext uri="{FF2B5EF4-FFF2-40B4-BE49-F238E27FC236}">
                <a16:creationId xmlns:a16="http://schemas.microsoft.com/office/drawing/2014/main" id="{68771E6B-B8BB-5473-4583-ED0F9F3B7B82}"/>
              </a:ext>
            </a:extLst>
          </p:cNvPr>
          <p:cNvSpPr>
            <a:spLocks noGrp="1"/>
          </p:cNvSpPr>
          <p:nvPr>
            <p:ph type="ctrTitle" hasCustomPrompt="1"/>
          </p:nvPr>
        </p:nvSpPr>
        <p:spPr>
          <a:xfrm>
            <a:off x="3325582" y="3460233"/>
            <a:ext cx="8289243" cy="652447"/>
          </a:xfrm>
        </p:spPr>
        <p:txBody>
          <a:bodyPr anchor="b" anchorCtr="0"/>
          <a:lstStyle>
            <a:lvl1pPr algn="l">
              <a:lnSpc>
                <a:spcPct val="90000"/>
              </a:lnSpc>
              <a:defRPr sz="4000">
                <a:solidFill>
                  <a:schemeClr val="bg1"/>
                </a:solidFill>
              </a:defRPr>
            </a:lvl1pPr>
          </a:lstStyle>
          <a:p>
            <a:r>
              <a:rPr lang="en-US"/>
              <a:t>Divider slide title</a:t>
            </a:r>
          </a:p>
        </p:txBody>
      </p:sp>
      <p:sp>
        <p:nvSpPr>
          <p:cNvPr id="15" name="Subtitle 2">
            <a:extLst>
              <a:ext uri="{FF2B5EF4-FFF2-40B4-BE49-F238E27FC236}">
                <a16:creationId xmlns:a16="http://schemas.microsoft.com/office/drawing/2014/main" id="{FB36A8E6-3F43-0029-D4ED-02BF3397F534}"/>
              </a:ext>
            </a:extLst>
          </p:cNvPr>
          <p:cNvSpPr>
            <a:spLocks noGrp="1"/>
          </p:cNvSpPr>
          <p:nvPr>
            <p:ph type="subTitle" idx="1"/>
          </p:nvPr>
        </p:nvSpPr>
        <p:spPr>
          <a:xfrm>
            <a:off x="3344053" y="4164347"/>
            <a:ext cx="8289245"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937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89252"/>
            <a:ext cx="6922484" cy="328304"/>
          </a:xfrm>
        </p:spPr>
        <p:txBody>
          <a:bodyPr/>
          <a:lstStyle>
            <a:lvl1pPr>
              <a:defRPr lang="en-US" dirty="0"/>
            </a:lvl1pPr>
          </a:lstStyle>
          <a:p>
            <a:r>
              <a:rPr lang="en-US"/>
              <a:t>Agenda title goes here</a:t>
            </a:r>
          </a:p>
        </p:txBody>
      </p:sp>
      <p:sp>
        <p:nvSpPr>
          <p:cNvPr id="3" name="Content Placeholder 2"/>
          <p:cNvSpPr>
            <a:spLocks noGrp="1"/>
          </p:cNvSpPr>
          <p:nvPr>
            <p:ph idx="1"/>
          </p:nvPr>
        </p:nvSpPr>
        <p:spPr>
          <a:xfrm>
            <a:off x="496888" y="1772233"/>
            <a:ext cx="4468651" cy="4195430"/>
          </a:xfrm>
        </p:spPr>
        <p:txBody>
          <a:bodyPr/>
          <a:lstStyle>
            <a:lvl1pPr marL="347663" indent="-331788">
              <a:buClr>
                <a:schemeClr val="accent5"/>
              </a:buClr>
              <a:buFont typeface="+mj-lt"/>
              <a:buAutoNum type="arabicPeriod"/>
              <a:tabLst/>
              <a:defRPr b="0">
                <a:solidFill>
                  <a:schemeClr val="accent1"/>
                </a:solidFill>
              </a:defRPr>
            </a:lvl1pPr>
            <a:lvl2pPr marL="6350" indent="0">
              <a:buNone/>
              <a:defRPr/>
            </a:lvl2pPr>
          </a:lstStyle>
          <a:p>
            <a:pPr lvl="0"/>
            <a:r>
              <a:rPr lang="en-US"/>
              <a:t>Click to edit Master text styles</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496888" y="874621"/>
            <a:ext cx="6899335" cy="327025"/>
          </a:xfrm>
        </p:spPr>
        <p:txBody>
          <a:bodyPr/>
          <a:lstStyle>
            <a:lvl1pPr>
              <a:defRPr sz="1400" b="0" cap="all" baseline="0">
                <a:solidFill>
                  <a:schemeClr val="accent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7651686" y="1"/>
            <a:ext cx="4572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16200000">
            <a:off x="7648655" y="3432030"/>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5400000" flipV="1">
            <a:off x="7648657" y="2116"/>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E64F6CAF-E348-D5F2-00CC-E6B148B29321}"/>
              </a:ext>
            </a:extLst>
          </p:cNvPr>
          <p:cNvSpPr>
            <a:spLocks noGrp="1"/>
          </p:cNvSpPr>
          <p:nvPr>
            <p:ph idx="33"/>
          </p:nvPr>
        </p:nvSpPr>
        <p:spPr>
          <a:xfrm>
            <a:off x="5163415" y="1774162"/>
            <a:ext cx="2209657" cy="4195430"/>
          </a:xfrm>
        </p:spPr>
        <p:txBody>
          <a:bodyPr/>
          <a:lstStyle>
            <a:lvl1pPr marL="11113" indent="0">
              <a:buClr>
                <a:schemeClr val="accent5"/>
              </a:buClr>
              <a:buFontTx/>
              <a:buNone/>
              <a:tabLst/>
              <a:defRPr b="0">
                <a:solidFill>
                  <a:schemeClr val="accent4"/>
                </a:solidFill>
              </a:defRPr>
            </a:lvl1pPr>
            <a:lvl2pPr marL="6350" indent="0">
              <a:buNone/>
              <a:defRPr/>
            </a:lvl2pPr>
          </a:lstStyle>
          <a:p>
            <a:pPr lvl="0"/>
            <a:r>
              <a:rPr lang="en-US"/>
              <a:t>Click to edit Master text styles</a:t>
            </a:r>
          </a:p>
        </p:txBody>
      </p:sp>
      <p:sp>
        <p:nvSpPr>
          <p:cNvPr id="14" name="Footer Placeholder 13">
            <a:extLst>
              <a:ext uri="{FF2B5EF4-FFF2-40B4-BE49-F238E27FC236}">
                <a16:creationId xmlns:a16="http://schemas.microsoft.com/office/drawing/2014/main" id="{E9EA61B5-292B-F2BF-ACB5-914145FC678D}"/>
              </a:ext>
            </a:extLst>
          </p:cNvPr>
          <p:cNvSpPr>
            <a:spLocks noGrp="1"/>
          </p:cNvSpPr>
          <p:nvPr>
            <p:ph type="ftr" sz="quarter" idx="35"/>
          </p:nvPr>
        </p:nvSpPr>
        <p:spPr/>
        <p:txBody>
          <a:bodyPr/>
          <a:lstStyle>
            <a:lvl1pPr>
              <a:defRPr>
                <a:solidFill>
                  <a:schemeClr val="bg1"/>
                </a:solidFill>
              </a:defRPr>
            </a:lvl1pPr>
          </a:lstStyle>
          <a:p>
            <a:r>
              <a:rPr lang="en-US" dirty="0"/>
              <a:t>© Teladoc Health, Inc. All rights reserved.</a:t>
            </a:r>
          </a:p>
        </p:txBody>
      </p:sp>
      <p:sp>
        <p:nvSpPr>
          <p:cNvPr id="15" name="Slide Number Placeholder 14">
            <a:extLst>
              <a:ext uri="{FF2B5EF4-FFF2-40B4-BE49-F238E27FC236}">
                <a16:creationId xmlns:a16="http://schemas.microsoft.com/office/drawing/2014/main" id="{65DE56AE-69A3-8D73-BBBC-22CAD0B9AAF9}"/>
              </a:ext>
              <a:ext uri="{C183D7F6-B498-43B3-948B-1728B52AA6E4}">
                <adec:decorative xmlns:adec="http://schemas.microsoft.com/office/drawing/2017/decorative" val="0"/>
              </a:ext>
            </a:extLst>
          </p:cNvPr>
          <p:cNvSpPr>
            <a:spLocks noGrp="1"/>
          </p:cNvSpPr>
          <p:nvPr>
            <p:ph type="sldNum" sz="quarter" idx="36"/>
          </p:nvPr>
        </p:nvSpPr>
        <p:spPr/>
        <p:txBody>
          <a:bodyPr/>
          <a:lstStyle>
            <a:lvl1pPr>
              <a:defRPr>
                <a:solidFill>
                  <a:schemeClr val="bg1"/>
                </a:solidFill>
              </a:defRPr>
            </a:lvl1p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28843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1">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E8A5CA-C84C-358A-7787-6247830E1B1E}"/>
              </a:ext>
              <a:ext uri="{C183D7F6-B498-43B3-948B-1728B52AA6E4}">
                <adec:decorative xmlns:adec="http://schemas.microsoft.com/office/drawing/2017/decorative" val="1"/>
              </a:ext>
            </a:extLst>
          </p:cNvPr>
          <p:cNvSpPr>
            <a:spLocks noGrp="1"/>
          </p:cNvSpPr>
          <p:nvPr>
            <p:ph type="pic" sz="quarter" idx="13" hasCustomPrompt="1"/>
          </p:nvPr>
        </p:nvSpPr>
        <p:spPr>
          <a:xfrm>
            <a:off x="5527513" y="216220"/>
            <a:ext cx="6102513" cy="6102514"/>
          </a:xfrm>
          <a:custGeom>
            <a:avLst/>
            <a:gdLst>
              <a:gd name="connsiteX0" fmla="*/ 3051256 w 6102513"/>
              <a:gd name="connsiteY0" fmla="*/ 0 h 6102514"/>
              <a:gd name="connsiteX1" fmla="*/ 6102513 w 6102513"/>
              <a:gd name="connsiteY1" fmla="*/ 3051257 h 6102514"/>
              <a:gd name="connsiteX2" fmla="*/ 3051256 w 6102513"/>
              <a:gd name="connsiteY2" fmla="*/ 6102513 h 6102514"/>
              <a:gd name="connsiteX3" fmla="*/ 3051256 w 6102513"/>
              <a:gd name="connsiteY3" fmla="*/ 6102514 h 6102514"/>
              <a:gd name="connsiteX4" fmla="*/ 0 w 6102513"/>
              <a:gd name="connsiteY4" fmla="*/ 6102514 h 6102514"/>
              <a:gd name="connsiteX5" fmla="*/ 0 w 6102513"/>
              <a:gd name="connsiteY5" fmla="*/ 3054391 h 6102514"/>
              <a:gd name="connsiteX6" fmla="*/ 79 w 6102513"/>
              <a:gd name="connsiteY6" fmla="*/ 3054391 h 6102514"/>
              <a:gd name="connsiteX7" fmla="*/ 0 w 6102513"/>
              <a:gd name="connsiteY7" fmla="*/ 3051257 h 6102514"/>
              <a:gd name="connsiteX8" fmla="*/ 3051256 w 6102513"/>
              <a:gd name="connsiteY8" fmla="*/ 0 h 610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4">
                <a:moveTo>
                  <a:pt x="3051256" y="0"/>
                </a:moveTo>
                <a:cubicBezTo>
                  <a:pt x="4736418" y="0"/>
                  <a:pt x="6102513" y="1366094"/>
                  <a:pt x="6102513" y="3051257"/>
                </a:cubicBezTo>
                <a:cubicBezTo>
                  <a:pt x="6102513" y="4736419"/>
                  <a:pt x="4736418" y="6102513"/>
                  <a:pt x="3051256" y="6102513"/>
                </a:cubicBezTo>
                <a:lnTo>
                  <a:pt x="3051256" y="6102514"/>
                </a:lnTo>
                <a:lnTo>
                  <a:pt x="0" y="6102514"/>
                </a:lnTo>
                <a:lnTo>
                  <a:pt x="0" y="3054391"/>
                </a:lnTo>
                <a:lnTo>
                  <a:pt x="79" y="3054391"/>
                </a:lnTo>
                <a:lnTo>
                  <a:pt x="0" y="3051257"/>
                </a:lnTo>
                <a:cubicBezTo>
                  <a:pt x="0" y="1366094"/>
                  <a:pt x="1366093" y="0"/>
                  <a:pt x="3051256" y="0"/>
                </a:cubicBezTo>
                <a:close/>
              </a:path>
            </a:pathLst>
          </a:custGeom>
          <a:solidFill>
            <a:schemeClr val="bg1">
              <a:lumMod val="95000"/>
            </a:schemeClr>
          </a:solidFill>
        </p:spPr>
        <p:txBody>
          <a:bodyPr wrap="square" bIns="1554480" anchor="ctr" anchorCtr="0">
            <a:noAutofit/>
          </a:bodyPr>
          <a:lstStyle>
            <a:lvl1pPr algn="ctr">
              <a:defRPr sz="1400">
                <a:solidFill>
                  <a:schemeClr val="tx1">
                    <a:lumMod val="75000"/>
                    <a:lumOff val="25000"/>
                  </a:schemeClr>
                </a:solidFill>
              </a:defRPr>
            </a:lvl1pPr>
          </a:lstStyle>
          <a:p>
            <a:r>
              <a:rPr lang="en-US" dirty="0"/>
              <a:t>click photo placeholder icon, select image</a:t>
            </a:r>
          </a:p>
        </p:txBody>
      </p:sp>
      <p:sp>
        <p:nvSpPr>
          <p:cNvPr id="3" name="Content Placeholder 2"/>
          <p:cNvSpPr>
            <a:spLocks noGrp="1"/>
          </p:cNvSpPr>
          <p:nvPr>
            <p:ph idx="1"/>
          </p:nvPr>
        </p:nvSpPr>
        <p:spPr>
          <a:xfrm>
            <a:off x="496888" y="1363661"/>
            <a:ext cx="4546175" cy="4351338"/>
          </a:xfrm>
        </p:spPr>
        <p:txBody>
          <a:bodyPr anchor="b" anchorCtr="0"/>
          <a:lstStyle>
            <a:lvl1pPr>
              <a:defRPr sz="1200" cap="all" baseline="0">
                <a:solidFill>
                  <a:schemeClr val="tx1">
                    <a:lumMod val="75000"/>
                    <a:lumOff val="25000"/>
                  </a:schemeClr>
                </a:solidFill>
              </a:defRPr>
            </a:lvl1pPr>
            <a:lvl2pPr marL="6350" indent="0">
              <a:spcBef>
                <a:spcPts val="300"/>
              </a:spcBef>
              <a:buNone/>
              <a:defRPr sz="4000" b="1" i="0" spc="-50" baseline="0">
                <a:solidFill>
                  <a:schemeClr val="accent1"/>
                </a:solidFill>
                <a:latin typeface="Georgia" panose="02040502050405020303" pitchFamily="18" charset="0"/>
              </a:defRPr>
            </a:lvl2pPr>
            <a:lvl3pPr marL="176213" indent="-176213">
              <a:lnSpc>
                <a:spcPct val="90000"/>
              </a:lnSpc>
              <a:spcBef>
                <a:spcPts val="900"/>
              </a:spcBef>
              <a:buFont typeface="Arial" panose="020B0604020202020204" pitchFamily="34" charset="0"/>
              <a:buChar char="•"/>
              <a:tabLst/>
              <a:defRPr sz="1400">
                <a:solidFill>
                  <a:schemeClr val="tx1">
                    <a:lumMod val="75000"/>
                    <a:lumOff val="25000"/>
                  </a:schemeClr>
                </a:solidFill>
              </a:defRPr>
            </a:lvl3pPr>
            <a:lvl4pPr marL="350838" indent="-176213">
              <a:lnSpc>
                <a:spcPct val="90000"/>
              </a:lnSpc>
              <a:spcBef>
                <a:spcPts val="600"/>
              </a:spcBef>
              <a:buFont typeface="System Font Regular"/>
              <a:buChar char="–"/>
              <a:tabLst/>
              <a:defRPr sz="1200">
                <a:solidFill>
                  <a:schemeClr val="tx1">
                    <a:lumMod val="75000"/>
                    <a:lumOff val="25000"/>
                  </a:schemeClr>
                </a:solidFill>
              </a:defRPr>
            </a:lvl4pPr>
            <a:lvl5pPr marL="350838" indent="-176213">
              <a:lnSpc>
                <a:spcPct val="90000"/>
              </a:lnSpc>
              <a:spcBef>
                <a:spcPts val="600"/>
              </a:spcBef>
              <a:buFont typeface="System Font Regular"/>
              <a:buChar char="–"/>
              <a:tabLst/>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015F13E0-A621-8CFB-C93B-01FC2A92409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C085510B-CE74-6BD3-9F27-C7A2AF8BBA2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66EAFAF-7FDE-FE8E-A8FF-67068BAA5EA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3856B9-2F84-1ACB-D318-65BB1CA03580}"/>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DC3775-2C53-57CB-9412-5338AFA6DF2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122E81-3A0E-678B-A8C9-488FB863D2E9}"/>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Footer Placeholder 14">
            <a:extLst>
              <a:ext uri="{FF2B5EF4-FFF2-40B4-BE49-F238E27FC236}">
                <a16:creationId xmlns:a16="http://schemas.microsoft.com/office/drawing/2014/main" id="{8781CB31-A647-A02A-90EE-C49D8C8AB973}"/>
              </a:ext>
            </a:extLst>
          </p:cNvPr>
          <p:cNvSpPr>
            <a:spLocks noGrp="1"/>
          </p:cNvSpPr>
          <p:nvPr>
            <p:ph type="ftr" sz="quarter" idx="15"/>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95875264-4DC4-EF98-6B24-62E23E4B15BB}"/>
              </a:ext>
              <a:ext uri="{C183D7F6-B498-43B3-948B-1728B52AA6E4}">
                <adec:decorative xmlns:adec="http://schemas.microsoft.com/office/drawing/2017/decorative" val="0"/>
              </a:ext>
            </a:extLst>
          </p:cNvPr>
          <p:cNvSpPr>
            <a:spLocks noGrp="1"/>
          </p:cNvSpPr>
          <p:nvPr>
            <p:ph type="sldNum" sz="quarter" idx="16"/>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0968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inar Speaker">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5F13E0-A621-8CFB-C93B-01FC2A92409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C085510B-CE74-6BD3-9F27-C7A2AF8BBA2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66EAFAF-7FDE-FE8E-A8FF-67068BAA5EA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3856B9-2F84-1ACB-D318-65BB1CA03580}"/>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DC3775-2C53-57CB-9412-5338AFA6DF2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122E81-3A0E-678B-A8C9-488FB863D2E9}"/>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Footer Placeholder 14">
            <a:extLst>
              <a:ext uri="{FF2B5EF4-FFF2-40B4-BE49-F238E27FC236}">
                <a16:creationId xmlns:a16="http://schemas.microsoft.com/office/drawing/2014/main" id="{8781CB31-A647-A02A-90EE-C49D8C8AB973}"/>
              </a:ext>
            </a:extLst>
          </p:cNvPr>
          <p:cNvSpPr>
            <a:spLocks noGrp="1"/>
          </p:cNvSpPr>
          <p:nvPr>
            <p:ph type="ftr" sz="quarter" idx="15"/>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95875264-4DC4-EF98-6B24-62E23E4B15BB}"/>
              </a:ext>
            </a:extLst>
          </p:cNvPr>
          <p:cNvSpPr>
            <a:spLocks noGrp="1"/>
          </p:cNvSpPr>
          <p:nvPr>
            <p:ph type="sldNum" sz="quarter" idx="16"/>
          </p:nvPr>
        </p:nvSpPr>
        <p:spPr/>
        <p:txBody>
          <a:bodyPr/>
          <a:lstStyle/>
          <a:p>
            <a:fld id="{A82C3BC0-3EBF-3C4C-A3D8-795624EBC6AA}" type="slidenum">
              <a:rPr lang="en-US" smtClean="0"/>
              <a:pPr/>
              <a:t>‹#›</a:t>
            </a:fld>
            <a:endParaRPr lang="en-US" dirty="0"/>
          </a:p>
        </p:txBody>
      </p:sp>
      <p:grpSp>
        <p:nvGrpSpPr>
          <p:cNvPr id="7" name="Group 6">
            <a:extLst>
              <a:ext uri="{FF2B5EF4-FFF2-40B4-BE49-F238E27FC236}">
                <a16:creationId xmlns:a16="http://schemas.microsoft.com/office/drawing/2014/main" id="{38B9058A-9597-A66E-D854-98F153374E59}"/>
              </a:ext>
              <a:ext uri="{C183D7F6-B498-43B3-948B-1728B52AA6E4}">
                <adec:decorative xmlns:adec="http://schemas.microsoft.com/office/drawing/2017/decorative" val="1"/>
              </a:ext>
            </a:extLst>
          </p:cNvPr>
          <p:cNvGrpSpPr/>
          <p:nvPr userDrawn="1"/>
        </p:nvGrpSpPr>
        <p:grpSpPr>
          <a:xfrm>
            <a:off x="9300974" y="1213445"/>
            <a:ext cx="2891026" cy="4771968"/>
            <a:chOff x="9300974" y="1213445"/>
            <a:chExt cx="2891026" cy="4771968"/>
          </a:xfrm>
        </p:grpSpPr>
        <p:sp>
          <p:nvSpPr>
            <p:cNvPr id="8" name="Freeform 7">
              <a:extLst>
                <a:ext uri="{FF2B5EF4-FFF2-40B4-BE49-F238E27FC236}">
                  <a16:creationId xmlns:a16="http://schemas.microsoft.com/office/drawing/2014/main" id="{408830C7-7CA1-B251-C8E1-C8CC36633ECA}"/>
                </a:ext>
              </a:extLst>
            </p:cNvPr>
            <p:cNvSpPr/>
            <p:nvPr/>
          </p:nvSpPr>
          <p:spPr>
            <a:xfrm rot="10800000">
              <a:off x="10919786" y="2653740"/>
              <a:ext cx="1272214" cy="1274637"/>
            </a:xfrm>
            <a:custGeom>
              <a:avLst/>
              <a:gdLst>
                <a:gd name="connsiteX0" fmla="*/ 1521311 w 1521311"/>
                <a:gd name="connsiteY0" fmla="*/ 762104 h 1524208"/>
                <a:gd name="connsiteX1" fmla="*/ 781218 w 1521311"/>
                <a:gd name="connsiteY1" fmla="*/ 475 h 1524208"/>
                <a:gd name="connsiteX2" fmla="*/ 781218 w 1521311"/>
                <a:gd name="connsiteY2" fmla="*/ 0 h 1524208"/>
                <a:gd name="connsiteX3" fmla="*/ 0 w 1521311"/>
                <a:gd name="connsiteY3" fmla="*/ 0 h 1524208"/>
                <a:gd name="connsiteX4" fmla="*/ 0 w 1521311"/>
                <a:gd name="connsiteY4" fmla="*/ 762104 h 1524208"/>
                <a:gd name="connsiteX5" fmla="*/ 760656 w 1521311"/>
                <a:gd name="connsiteY5" fmla="*/ 1524208 h 1524208"/>
                <a:gd name="connsiteX6" fmla="*/ 1521311 w 1521311"/>
                <a:gd name="connsiteY6" fmla="*/ 762104 h 15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311" h="1524208">
                  <a:moveTo>
                    <a:pt x="1521311" y="762104"/>
                  </a:moveTo>
                  <a:cubicBezTo>
                    <a:pt x="1521311" y="348169"/>
                    <a:pt x="1191836" y="11410"/>
                    <a:pt x="781218" y="475"/>
                  </a:cubicBezTo>
                  <a:lnTo>
                    <a:pt x="781218" y="0"/>
                  </a:lnTo>
                  <a:lnTo>
                    <a:pt x="0" y="0"/>
                  </a:lnTo>
                  <a:lnTo>
                    <a:pt x="0" y="762104"/>
                  </a:lnTo>
                  <a:cubicBezTo>
                    <a:pt x="0" y="1183012"/>
                    <a:pt x="340547" y="1524208"/>
                    <a:pt x="760656" y="1524208"/>
                  </a:cubicBezTo>
                  <a:cubicBezTo>
                    <a:pt x="1180764" y="1524208"/>
                    <a:pt x="1521311" y="1183012"/>
                    <a:pt x="1521311" y="762104"/>
                  </a:cubicBezTo>
                </a:path>
              </a:pathLst>
            </a:custGeom>
            <a:solidFill>
              <a:srgbClr val="351F65"/>
            </a:solidFill>
            <a:ln w="15798"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C664B1C9-B6A5-F915-8D12-8F70BEB641A9}"/>
                </a:ext>
              </a:extLst>
            </p:cNvPr>
            <p:cNvSpPr/>
            <p:nvPr/>
          </p:nvSpPr>
          <p:spPr>
            <a:xfrm rot="10800000">
              <a:off x="9718867" y="2113297"/>
              <a:ext cx="1310309" cy="1312804"/>
            </a:xfrm>
            <a:custGeom>
              <a:avLst/>
              <a:gdLst>
                <a:gd name="connsiteX0" fmla="*/ 0 w 1566865"/>
                <a:gd name="connsiteY0" fmla="*/ 785083 h 1569848"/>
                <a:gd name="connsiteX1" fmla="*/ 762237 w 1566865"/>
                <a:gd name="connsiteY1" fmla="*/ 1569374 h 1569848"/>
                <a:gd name="connsiteX2" fmla="*/ 762237 w 1566865"/>
                <a:gd name="connsiteY2" fmla="*/ 1569849 h 1569848"/>
                <a:gd name="connsiteX3" fmla="*/ 1566865 w 1566865"/>
                <a:gd name="connsiteY3" fmla="*/ 1569849 h 1569848"/>
                <a:gd name="connsiteX4" fmla="*/ 1566865 w 1566865"/>
                <a:gd name="connsiteY4" fmla="*/ 784924 h 1569848"/>
                <a:gd name="connsiteX5" fmla="*/ 783433 w 1566865"/>
                <a:gd name="connsiteY5" fmla="*/ 0 h 1569848"/>
                <a:gd name="connsiteX6" fmla="*/ 0 w 1566865"/>
                <a:gd name="connsiteY6" fmla="*/ 784924 h 15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6865" h="1569848">
                  <a:moveTo>
                    <a:pt x="0" y="785083"/>
                  </a:moveTo>
                  <a:cubicBezTo>
                    <a:pt x="0" y="1211380"/>
                    <a:pt x="339440" y="1558122"/>
                    <a:pt x="762237" y="1569374"/>
                  </a:cubicBezTo>
                  <a:lnTo>
                    <a:pt x="762237" y="1569849"/>
                  </a:lnTo>
                  <a:lnTo>
                    <a:pt x="1566865" y="1569849"/>
                  </a:lnTo>
                  <a:lnTo>
                    <a:pt x="1566865" y="784924"/>
                  </a:lnTo>
                  <a:cubicBezTo>
                    <a:pt x="1566865" y="351496"/>
                    <a:pt x="1216195" y="0"/>
                    <a:pt x="783433" y="0"/>
                  </a:cubicBezTo>
                  <a:cubicBezTo>
                    <a:pt x="350670" y="0"/>
                    <a:pt x="0" y="351338"/>
                    <a:pt x="0" y="784924"/>
                  </a:cubicBezTo>
                </a:path>
              </a:pathLst>
            </a:custGeom>
            <a:solidFill>
              <a:srgbClr val="CA01BE"/>
            </a:solidFill>
            <a:ln w="15798"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0CDE7794-8F11-D949-07BD-28D76578FC08}"/>
                </a:ext>
              </a:extLst>
            </p:cNvPr>
            <p:cNvSpPr/>
            <p:nvPr/>
          </p:nvSpPr>
          <p:spPr>
            <a:xfrm rot="10800000">
              <a:off x="9820396" y="4101897"/>
              <a:ext cx="1309780" cy="653694"/>
            </a:xfrm>
            <a:custGeom>
              <a:avLst/>
              <a:gdLst>
                <a:gd name="connsiteX0" fmla="*/ 1085069 w 1566232"/>
                <a:gd name="connsiteY0" fmla="*/ 54923 h 781686"/>
                <a:gd name="connsiteX1" fmla="*/ 585400 w 1566232"/>
                <a:gd name="connsiteY1" fmla="*/ 27665 h 781686"/>
                <a:gd name="connsiteX2" fmla="*/ 68331 w 1566232"/>
                <a:gd name="connsiteY2" fmla="*/ 468858 h 781686"/>
                <a:gd name="connsiteX3" fmla="*/ 0 w 1566232"/>
                <a:gd name="connsiteY3" fmla="*/ 781687 h 781686"/>
                <a:gd name="connsiteX4" fmla="*/ 1566233 w 1566232"/>
                <a:gd name="connsiteY4" fmla="*/ 781687 h 781686"/>
                <a:gd name="connsiteX5" fmla="*/ 1124613 w 1566232"/>
                <a:gd name="connsiteY5" fmla="*/ 70612 h 781686"/>
                <a:gd name="connsiteX6" fmla="*/ 1084911 w 1566232"/>
                <a:gd name="connsiteY6" fmla="*/ 54923 h 781686"/>
                <a:gd name="connsiteX7" fmla="*/ 1084911 w 1566232"/>
                <a:gd name="connsiteY7" fmla="*/ 54923 h 7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232" h="781686">
                  <a:moveTo>
                    <a:pt x="1085069" y="54923"/>
                  </a:moveTo>
                  <a:cubicBezTo>
                    <a:pt x="920095" y="-9735"/>
                    <a:pt x="745313" y="-15281"/>
                    <a:pt x="585400" y="27665"/>
                  </a:cubicBezTo>
                  <a:cubicBezTo>
                    <a:pt x="362850" y="87568"/>
                    <a:pt x="169087" y="242556"/>
                    <a:pt x="68331" y="468858"/>
                  </a:cubicBezTo>
                  <a:cubicBezTo>
                    <a:pt x="23093" y="570599"/>
                    <a:pt x="1107" y="676777"/>
                    <a:pt x="0" y="781687"/>
                  </a:cubicBezTo>
                  <a:lnTo>
                    <a:pt x="1566233" y="781687"/>
                  </a:lnTo>
                  <a:cubicBezTo>
                    <a:pt x="1566233" y="469651"/>
                    <a:pt x="1386232" y="199927"/>
                    <a:pt x="1124613" y="70612"/>
                  </a:cubicBezTo>
                  <a:cubicBezTo>
                    <a:pt x="1111326" y="65699"/>
                    <a:pt x="1098040" y="60628"/>
                    <a:pt x="1084911" y="54923"/>
                  </a:cubicBezTo>
                  <a:lnTo>
                    <a:pt x="1084911" y="54923"/>
                  </a:lnTo>
                  <a:close/>
                </a:path>
              </a:pathLst>
            </a:custGeom>
            <a:solidFill>
              <a:srgbClr val="351F65"/>
            </a:solidFill>
            <a:ln w="15798"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7DAAF0E-FC87-68AD-ACE2-CB60E6984A64}"/>
                </a:ext>
              </a:extLst>
            </p:cNvPr>
            <p:cNvSpPr/>
            <p:nvPr/>
          </p:nvSpPr>
          <p:spPr>
            <a:xfrm rot="10800000">
              <a:off x="9820395" y="3439133"/>
              <a:ext cx="1309680" cy="662763"/>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rgbClr val="0FAC26"/>
            </a:solidFill>
            <a:ln w="15798"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50698AF-F606-15A8-E56A-805C76C79B9C}"/>
                </a:ext>
              </a:extLst>
            </p:cNvPr>
            <p:cNvSpPr/>
            <p:nvPr/>
          </p:nvSpPr>
          <p:spPr>
            <a:xfrm rot="10800000">
              <a:off x="9300974" y="3563400"/>
              <a:ext cx="2212269" cy="2422013"/>
            </a:xfrm>
            <a:custGeom>
              <a:avLst/>
              <a:gdLst>
                <a:gd name="connsiteX0" fmla="*/ 2181457 w 2645425"/>
                <a:gd name="connsiteY0" fmla="*/ 123727 h 2896238"/>
                <a:gd name="connsiteX1" fmla="*/ 2026131 w 2645425"/>
                <a:gd name="connsiteY1" fmla="*/ 72856 h 2896238"/>
                <a:gd name="connsiteX2" fmla="*/ 134061 w 2645425"/>
                <a:gd name="connsiteY2" fmla="*/ 919586 h 2896238"/>
                <a:gd name="connsiteX3" fmla="*/ 756947 w 2645425"/>
                <a:gd name="connsiteY3" fmla="*/ 2889108 h 2896238"/>
                <a:gd name="connsiteX4" fmla="*/ 768494 w 2645425"/>
                <a:gd name="connsiteY4" fmla="*/ 2896239 h 2896238"/>
                <a:gd name="connsiteX5" fmla="*/ 478088 w 2645425"/>
                <a:gd name="connsiteY5" fmla="*/ 2272008 h 2896238"/>
                <a:gd name="connsiteX6" fmla="*/ 478088 w 2645425"/>
                <a:gd name="connsiteY6" fmla="*/ 2272008 h 2896238"/>
                <a:gd name="connsiteX7" fmla="*/ 546419 w 2645425"/>
                <a:gd name="connsiteY7" fmla="*/ 1959179 h 2896238"/>
                <a:gd name="connsiteX8" fmla="*/ 1063487 w 2645425"/>
                <a:gd name="connsiteY8" fmla="*/ 1517986 h 2896238"/>
                <a:gd name="connsiteX9" fmla="*/ 1563157 w 2645425"/>
                <a:gd name="connsiteY9" fmla="*/ 1545243 h 2896238"/>
                <a:gd name="connsiteX10" fmla="*/ 1563157 w 2645425"/>
                <a:gd name="connsiteY10" fmla="*/ 1545243 h 2896238"/>
                <a:gd name="connsiteX11" fmla="*/ 1602858 w 2645425"/>
                <a:gd name="connsiteY11" fmla="*/ 1561091 h 2896238"/>
                <a:gd name="connsiteX12" fmla="*/ 2578630 w 2645425"/>
                <a:gd name="connsiteY12" fmla="*/ 1150325 h 2896238"/>
                <a:gd name="connsiteX13" fmla="*/ 2181773 w 2645425"/>
                <a:gd name="connsiteY13" fmla="*/ 123885 h 28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5425" h="2896238">
                  <a:moveTo>
                    <a:pt x="2181457" y="123727"/>
                  </a:moveTo>
                  <a:cubicBezTo>
                    <a:pt x="2130525" y="100906"/>
                    <a:pt x="2078486" y="84108"/>
                    <a:pt x="2026131" y="72856"/>
                  </a:cubicBezTo>
                  <a:cubicBezTo>
                    <a:pt x="1278445" y="-163588"/>
                    <a:pt x="458632" y="190286"/>
                    <a:pt x="134061" y="919586"/>
                  </a:cubicBezTo>
                  <a:cubicBezTo>
                    <a:pt x="-188455" y="1644290"/>
                    <a:pt x="91038" y="2485948"/>
                    <a:pt x="756947" y="2889108"/>
                  </a:cubicBezTo>
                  <a:cubicBezTo>
                    <a:pt x="760744" y="2891485"/>
                    <a:pt x="764540" y="2894020"/>
                    <a:pt x="768494" y="2896239"/>
                  </a:cubicBezTo>
                  <a:cubicBezTo>
                    <a:pt x="581375" y="2741409"/>
                    <a:pt x="475557" y="2510354"/>
                    <a:pt x="478088" y="2272008"/>
                  </a:cubicBezTo>
                  <a:lnTo>
                    <a:pt x="478088" y="2272008"/>
                  </a:lnTo>
                  <a:cubicBezTo>
                    <a:pt x="479195" y="2167098"/>
                    <a:pt x="501023" y="2060920"/>
                    <a:pt x="546419" y="1959179"/>
                  </a:cubicBezTo>
                  <a:cubicBezTo>
                    <a:pt x="647175" y="1732877"/>
                    <a:pt x="840938" y="1578048"/>
                    <a:pt x="1063487" y="1517986"/>
                  </a:cubicBezTo>
                  <a:cubicBezTo>
                    <a:pt x="1223401" y="1474881"/>
                    <a:pt x="1398182" y="1480586"/>
                    <a:pt x="1563157" y="1545243"/>
                  </a:cubicBezTo>
                  <a:lnTo>
                    <a:pt x="1563157" y="1545243"/>
                  </a:lnTo>
                  <a:cubicBezTo>
                    <a:pt x="1576285" y="1550949"/>
                    <a:pt x="1589572" y="1556178"/>
                    <a:pt x="1602858" y="1561091"/>
                  </a:cubicBezTo>
                  <a:cubicBezTo>
                    <a:pt x="1983898" y="1700549"/>
                    <a:pt x="2412232" y="1524166"/>
                    <a:pt x="2578630" y="1150325"/>
                  </a:cubicBezTo>
                  <a:cubicBezTo>
                    <a:pt x="2752621" y="759368"/>
                    <a:pt x="2574992" y="299792"/>
                    <a:pt x="2181773" y="123885"/>
                  </a:cubicBezTo>
                  <a:close/>
                </a:path>
              </a:pathLst>
            </a:custGeom>
            <a:solidFill>
              <a:srgbClr val="6240E8"/>
            </a:solidFill>
            <a:ln w="157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9" name="Freeform 18">
              <a:extLst>
                <a:ext uri="{FF2B5EF4-FFF2-40B4-BE49-F238E27FC236}">
                  <a16:creationId xmlns:a16="http://schemas.microsoft.com/office/drawing/2014/main" id="{35AA2190-26B5-29C6-13E7-8EA963C0E872}"/>
                </a:ext>
              </a:extLst>
            </p:cNvPr>
            <p:cNvSpPr/>
            <p:nvPr/>
          </p:nvSpPr>
          <p:spPr>
            <a:xfrm rot="10800000">
              <a:off x="11511713" y="3928377"/>
              <a:ext cx="680286" cy="1377742"/>
            </a:xfrm>
            <a:custGeom>
              <a:avLst/>
              <a:gdLst>
                <a:gd name="connsiteX0" fmla="*/ 813486 w 813485"/>
                <a:gd name="connsiteY0" fmla="*/ 823751 h 1647501"/>
                <a:gd name="connsiteX1" fmla="*/ 0 w 813485"/>
                <a:gd name="connsiteY1" fmla="*/ 0 h 1647501"/>
                <a:gd name="connsiteX2" fmla="*/ 0 w 813485"/>
                <a:gd name="connsiteY2" fmla="*/ 1647502 h 1647501"/>
                <a:gd name="connsiteX3" fmla="*/ 813486 w 813485"/>
                <a:gd name="connsiteY3" fmla="*/ 823751 h 1647501"/>
              </a:gdLst>
              <a:ahLst/>
              <a:cxnLst>
                <a:cxn ang="0">
                  <a:pos x="connsiteX0" y="connsiteY0"/>
                </a:cxn>
                <a:cxn ang="0">
                  <a:pos x="connsiteX1" y="connsiteY1"/>
                </a:cxn>
                <a:cxn ang="0">
                  <a:pos x="connsiteX2" y="connsiteY2"/>
                </a:cxn>
                <a:cxn ang="0">
                  <a:pos x="connsiteX3" y="connsiteY3"/>
                </a:cxn>
              </a:cxnLst>
              <a:rect l="l" t="t" r="r" b="b"/>
              <a:pathLst>
                <a:path w="813485" h="1647501">
                  <a:moveTo>
                    <a:pt x="813486" y="823751"/>
                  </a:moveTo>
                  <a:cubicBezTo>
                    <a:pt x="813486" y="368770"/>
                    <a:pt x="449371" y="0"/>
                    <a:pt x="0" y="0"/>
                  </a:cubicBezTo>
                  <a:lnTo>
                    <a:pt x="0" y="1647502"/>
                  </a:lnTo>
                  <a:cubicBezTo>
                    <a:pt x="449212" y="1647502"/>
                    <a:pt x="813486" y="1278731"/>
                    <a:pt x="813486" y="823751"/>
                  </a:cubicBezTo>
                </a:path>
              </a:pathLst>
            </a:custGeom>
            <a:solidFill>
              <a:srgbClr val="00B5E2"/>
            </a:solidFill>
            <a:ln w="15798"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83A58D46-9713-927A-F399-3E4D0E0A96EB}"/>
                </a:ext>
              </a:extLst>
            </p:cNvPr>
            <p:cNvSpPr/>
            <p:nvPr/>
          </p:nvSpPr>
          <p:spPr>
            <a:xfrm rot="10800000">
              <a:off x="10867009" y="1213445"/>
              <a:ext cx="987031" cy="1456727"/>
            </a:xfrm>
            <a:custGeom>
              <a:avLst/>
              <a:gdLst>
                <a:gd name="connsiteX0" fmla="*/ 0 w 1180289"/>
                <a:gd name="connsiteY0" fmla="*/ 1741952 h 1741951"/>
                <a:gd name="connsiteX1" fmla="*/ 0 w 1180289"/>
                <a:gd name="connsiteY1" fmla="*/ 578274 h 1741951"/>
                <a:gd name="connsiteX2" fmla="*/ 590145 w 1180289"/>
                <a:gd name="connsiteY2" fmla="*/ 0 h 1741951"/>
                <a:gd name="connsiteX3" fmla="*/ 1180290 w 1180289"/>
                <a:gd name="connsiteY3" fmla="*/ 578274 h 1741951"/>
                <a:gd name="connsiteX4" fmla="*/ 1180290 w 1180289"/>
                <a:gd name="connsiteY4" fmla="*/ 622805 h 1741951"/>
                <a:gd name="connsiteX5" fmla="*/ 38278 w 1180289"/>
                <a:gd name="connsiteY5" fmla="*/ 1741952 h 1741951"/>
                <a:gd name="connsiteX6" fmla="*/ 158 w 1180289"/>
                <a:gd name="connsiteY6" fmla="*/ 1741952 h 174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289" h="1741951">
                  <a:moveTo>
                    <a:pt x="0" y="1741952"/>
                  </a:moveTo>
                  <a:lnTo>
                    <a:pt x="0" y="578274"/>
                  </a:lnTo>
                  <a:cubicBezTo>
                    <a:pt x="0" y="258947"/>
                    <a:pt x="264150" y="0"/>
                    <a:pt x="590145" y="0"/>
                  </a:cubicBezTo>
                  <a:cubicBezTo>
                    <a:pt x="915982" y="0"/>
                    <a:pt x="1180290" y="258947"/>
                    <a:pt x="1180290" y="578274"/>
                  </a:cubicBezTo>
                  <a:lnTo>
                    <a:pt x="1180290" y="622805"/>
                  </a:lnTo>
                  <a:cubicBezTo>
                    <a:pt x="1180290" y="1240856"/>
                    <a:pt x="668915" y="1741952"/>
                    <a:pt x="38278" y="1741952"/>
                  </a:cubicBezTo>
                  <a:lnTo>
                    <a:pt x="158" y="1741952"/>
                  </a:lnTo>
                  <a:close/>
                </a:path>
              </a:pathLst>
            </a:custGeom>
            <a:solidFill>
              <a:srgbClr val="6240E8"/>
            </a:solidFill>
            <a:ln w="15798" cap="flat">
              <a:noFill/>
              <a:prstDash val="solid"/>
              <a:miter/>
            </a:ln>
          </p:spPr>
          <p:txBody>
            <a:bodyPr rtlCol="0" anchor="ctr"/>
            <a:lstStyle/>
            <a:p>
              <a:endParaRPr lang="en-US" dirty="0"/>
            </a:p>
          </p:txBody>
        </p:sp>
      </p:grpSp>
      <p:sp>
        <p:nvSpPr>
          <p:cNvPr id="11" name="Picture Placeholder 10">
            <a:extLst>
              <a:ext uri="{FF2B5EF4-FFF2-40B4-BE49-F238E27FC236}">
                <a16:creationId xmlns:a16="http://schemas.microsoft.com/office/drawing/2014/main" id="{F6E8A5CA-C84C-358A-7787-6247830E1B1E}"/>
              </a:ext>
              <a:ext uri="{C183D7F6-B498-43B3-948B-1728B52AA6E4}">
                <adec:decorative xmlns:adec="http://schemas.microsoft.com/office/drawing/2017/decorative" val="1"/>
              </a:ext>
            </a:extLst>
          </p:cNvPr>
          <p:cNvSpPr>
            <a:spLocks noGrp="1"/>
          </p:cNvSpPr>
          <p:nvPr>
            <p:ph type="pic" sz="quarter" idx="13" hasCustomPrompt="1"/>
          </p:nvPr>
        </p:nvSpPr>
        <p:spPr>
          <a:xfrm>
            <a:off x="5690574" y="1549183"/>
            <a:ext cx="4167558" cy="4167559"/>
          </a:xfrm>
          <a:custGeom>
            <a:avLst/>
            <a:gdLst>
              <a:gd name="connsiteX0" fmla="*/ 3051256 w 6102513"/>
              <a:gd name="connsiteY0" fmla="*/ 0 h 6102514"/>
              <a:gd name="connsiteX1" fmla="*/ 6102513 w 6102513"/>
              <a:gd name="connsiteY1" fmla="*/ 3051257 h 6102514"/>
              <a:gd name="connsiteX2" fmla="*/ 3051256 w 6102513"/>
              <a:gd name="connsiteY2" fmla="*/ 6102513 h 6102514"/>
              <a:gd name="connsiteX3" fmla="*/ 3051256 w 6102513"/>
              <a:gd name="connsiteY3" fmla="*/ 6102514 h 6102514"/>
              <a:gd name="connsiteX4" fmla="*/ 0 w 6102513"/>
              <a:gd name="connsiteY4" fmla="*/ 6102514 h 6102514"/>
              <a:gd name="connsiteX5" fmla="*/ 0 w 6102513"/>
              <a:gd name="connsiteY5" fmla="*/ 3054391 h 6102514"/>
              <a:gd name="connsiteX6" fmla="*/ 79 w 6102513"/>
              <a:gd name="connsiteY6" fmla="*/ 3054391 h 6102514"/>
              <a:gd name="connsiteX7" fmla="*/ 0 w 6102513"/>
              <a:gd name="connsiteY7" fmla="*/ 3051257 h 6102514"/>
              <a:gd name="connsiteX8" fmla="*/ 3051256 w 6102513"/>
              <a:gd name="connsiteY8" fmla="*/ 0 h 610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4">
                <a:moveTo>
                  <a:pt x="3051256" y="0"/>
                </a:moveTo>
                <a:cubicBezTo>
                  <a:pt x="4736418" y="0"/>
                  <a:pt x="6102513" y="1366094"/>
                  <a:pt x="6102513" y="3051257"/>
                </a:cubicBezTo>
                <a:cubicBezTo>
                  <a:pt x="6102513" y="4736419"/>
                  <a:pt x="4736418" y="6102513"/>
                  <a:pt x="3051256" y="6102513"/>
                </a:cubicBezTo>
                <a:lnTo>
                  <a:pt x="3051256" y="6102514"/>
                </a:lnTo>
                <a:lnTo>
                  <a:pt x="0" y="6102514"/>
                </a:lnTo>
                <a:lnTo>
                  <a:pt x="0" y="3054391"/>
                </a:lnTo>
                <a:lnTo>
                  <a:pt x="79" y="3054391"/>
                </a:lnTo>
                <a:lnTo>
                  <a:pt x="0" y="3051257"/>
                </a:lnTo>
                <a:cubicBezTo>
                  <a:pt x="0" y="1366094"/>
                  <a:pt x="1366093" y="0"/>
                  <a:pt x="3051256" y="0"/>
                </a:cubicBezTo>
                <a:close/>
              </a:path>
            </a:pathLst>
          </a:custGeom>
          <a:solidFill>
            <a:schemeClr val="bg1">
              <a:lumMod val="95000"/>
            </a:schemeClr>
          </a:solidFill>
        </p:spPr>
        <p:txBody>
          <a:bodyPr wrap="square" bIns="1554480" anchor="ctr" anchorCtr="0">
            <a:noAutofit/>
          </a:bodyPr>
          <a:lstStyle>
            <a:lvl1pPr algn="ctr">
              <a:defRPr sz="1400">
                <a:solidFill>
                  <a:schemeClr val="tx1">
                    <a:lumMod val="75000"/>
                    <a:lumOff val="25000"/>
                  </a:schemeClr>
                </a:solidFill>
              </a:defRPr>
            </a:lvl1pPr>
          </a:lstStyle>
          <a:p>
            <a:r>
              <a:rPr lang="en-US" dirty="0"/>
              <a:t>click photo placeholder icon, select image</a:t>
            </a:r>
          </a:p>
        </p:txBody>
      </p:sp>
      <p:sp>
        <p:nvSpPr>
          <p:cNvPr id="22" name="Title 1">
            <a:extLst>
              <a:ext uri="{FF2B5EF4-FFF2-40B4-BE49-F238E27FC236}">
                <a16:creationId xmlns:a16="http://schemas.microsoft.com/office/drawing/2014/main" id="{24B3DBB0-0D95-AFB4-19ED-73E357D33396}"/>
              </a:ext>
            </a:extLst>
          </p:cNvPr>
          <p:cNvSpPr>
            <a:spLocks noGrp="1"/>
          </p:cNvSpPr>
          <p:nvPr>
            <p:ph type="ctrTitle" hasCustomPrompt="1"/>
          </p:nvPr>
        </p:nvSpPr>
        <p:spPr>
          <a:xfrm>
            <a:off x="352375" y="2908093"/>
            <a:ext cx="4924163" cy="1204588"/>
          </a:xfrm>
        </p:spPr>
        <p:txBody>
          <a:bodyPr anchor="b" anchorCtr="0"/>
          <a:lstStyle>
            <a:lvl1pPr algn="l">
              <a:lnSpc>
                <a:spcPct val="90000"/>
              </a:lnSpc>
              <a:defRPr sz="4000">
                <a:solidFill>
                  <a:schemeClr val="accent1"/>
                </a:solidFill>
              </a:defRPr>
            </a:lvl1pPr>
          </a:lstStyle>
          <a:p>
            <a:r>
              <a:rPr lang="en-US"/>
              <a:t>Webinar / speaker </a:t>
            </a:r>
            <a:br>
              <a:rPr lang="en-US"/>
            </a:br>
            <a:r>
              <a:rPr lang="en-US"/>
              <a:t>session title here</a:t>
            </a:r>
          </a:p>
        </p:txBody>
      </p:sp>
      <p:sp>
        <p:nvSpPr>
          <p:cNvPr id="23" name="Subtitle 2">
            <a:extLst>
              <a:ext uri="{FF2B5EF4-FFF2-40B4-BE49-F238E27FC236}">
                <a16:creationId xmlns:a16="http://schemas.microsoft.com/office/drawing/2014/main" id="{328F6D62-8732-0653-C412-4395AD88CE6F}"/>
              </a:ext>
            </a:extLst>
          </p:cNvPr>
          <p:cNvSpPr>
            <a:spLocks noGrp="1"/>
          </p:cNvSpPr>
          <p:nvPr>
            <p:ph type="subTitle" idx="1" hasCustomPrompt="1"/>
          </p:nvPr>
        </p:nvSpPr>
        <p:spPr>
          <a:xfrm>
            <a:off x="370847" y="4164347"/>
            <a:ext cx="4905692" cy="277285"/>
          </a:xfr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and last name here</a:t>
            </a:r>
          </a:p>
        </p:txBody>
      </p:sp>
      <p:sp>
        <p:nvSpPr>
          <p:cNvPr id="27" name="Text Placeholder 26">
            <a:extLst>
              <a:ext uri="{FF2B5EF4-FFF2-40B4-BE49-F238E27FC236}">
                <a16:creationId xmlns:a16="http://schemas.microsoft.com/office/drawing/2014/main" id="{F75F2311-8428-2BCE-63E1-3ECCCA9C0672}"/>
              </a:ext>
            </a:extLst>
          </p:cNvPr>
          <p:cNvSpPr>
            <a:spLocks noGrp="1"/>
          </p:cNvSpPr>
          <p:nvPr>
            <p:ph type="body" sz="quarter" idx="17" hasCustomPrompt="1"/>
          </p:nvPr>
        </p:nvSpPr>
        <p:spPr>
          <a:xfrm>
            <a:off x="370847" y="4452612"/>
            <a:ext cx="4938190" cy="221745"/>
          </a:xfrm>
        </p:spPr>
        <p:txBody>
          <a:bodyPr/>
          <a:lstStyle>
            <a:lvl1pPr>
              <a:defRPr sz="1200">
                <a:solidFill>
                  <a:schemeClr val="accent1"/>
                </a:solidFill>
              </a:defRPr>
            </a:lvl1pPr>
          </a:lstStyle>
          <a:p>
            <a:pPr lvl="0"/>
            <a:r>
              <a:rPr lang="en-US"/>
              <a:t>Job title goes here</a:t>
            </a:r>
          </a:p>
        </p:txBody>
      </p:sp>
    </p:spTree>
    <p:extLst>
      <p:ext uri="{BB962C8B-B14F-4D97-AF65-F5344CB8AC3E}">
        <p14:creationId xmlns:p14="http://schemas.microsoft.com/office/powerpoint/2010/main" val="357667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9" name="Picture Placeholder 30">
            <a:extLst>
              <a:ext uri="{FF2B5EF4-FFF2-40B4-BE49-F238E27FC236}">
                <a16:creationId xmlns:a16="http://schemas.microsoft.com/office/drawing/2014/main" id="{D19C8AFD-A1EF-D261-DEA5-18EE0452CC98}"/>
              </a:ext>
              <a:ext uri="{C183D7F6-B498-43B3-948B-1728B52AA6E4}">
                <adec:decorative xmlns:adec="http://schemas.microsoft.com/office/drawing/2017/decorative" val="1"/>
              </a:ext>
            </a:extLst>
          </p:cNvPr>
          <p:cNvSpPr>
            <a:spLocks noGrp="1"/>
          </p:cNvSpPr>
          <p:nvPr>
            <p:ph type="pic" sz="quarter" idx="17"/>
          </p:nvPr>
        </p:nvSpPr>
        <p:spPr>
          <a:xfrm>
            <a:off x="10664952" y="2232905"/>
            <a:ext cx="1527048" cy="2298842"/>
          </a:xfrm>
          <a:custGeom>
            <a:avLst/>
            <a:gdLst>
              <a:gd name="connsiteX0" fmla="*/ 929600 w 1859199"/>
              <a:gd name="connsiteY0" fmla="*/ 0 h 2818509"/>
              <a:gd name="connsiteX1" fmla="*/ 1859199 w 1859199"/>
              <a:gd name="connsiteY1" fmla="*/ 935710 h 2818509"/>
              <a:gd name="connsiteX2" fmla="*/ 1859199 w 1859199"/>
              <a:gd name="connsiteY2" fmla="*/ 1007662 h 2818509"/>
              <a:gd name="connsiteX3" fmla="*/ 60178 w 1859199"/>
              <a:gd name="connsiteY3" fmla="*/ 2818509 h 2818509"/>
              <a:gd name="connsiteX4" fmla="*/ 0 w 1859199"/>
              <a:gd name="connsiteY4" fmla="*/ 2818509 h 2818509"/>
              <a:gd name="connsiteX5" fmla="*/ 0 w 1859199"/>
              <a:gd name="connsiteY5" fmla="*/ 935710 h 2818509"/>
              <a:gd name="connsiteX6" fmla="*/ 929600 w 1859199"/>
              <a:gd name="connsiteY6" fmla="*/ 0 h 281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199" h="2818509">
                <a:moveTo>
                  <a:pt x="929600" y="0"/>
                </a:moveTo>
                <a:cubicBezTo>
                  <a:pt x="1442941" y="0"/>
                  <a:pt x="1859199" y="418995"/>
                  <a:pt x="1859199" y="935710"/>
                </a:cubicBezTo>
                <a:lnTo>
                  <a:pt x="1859199" y="1007662"/>
                </a:lnTo>
                <a:cubicBezTo>
                  <a:pt x="1859199" y="2007627"/>
                  <a:pt x="1053613" y="2818509"/>
                  <a:pt x="60178" y="2818509"/>
                </a:cubicBezTo>
                <a:lnTo>
                  <a:pt x="0" y="2818509"/>
                </a:lnTo>
                <a:lnTo>
                  <a:pt x="0" y="935710"/>
                </a:lnTo>
                <a:cubicBezTo>
                  <a:pt x="0" y="418995"/>
                  <a:pt x="416258" y="0"/>
                  <a:pt x="929600" y="0"/>
                </a:cubicBezTo>
                <a:close/>
              </a:path>
            </a:pathLst>
          </a:custGeom>
          <a:solidFill>
            <a:schemeClr val="bg1">
              <a:lumMod val="95000"/>
            </a:schemeClr>
          </a:solidFill>
        </p:spPr>
        <p:txBody>
          <a:bodyPr wrap="square" bIns="640080" anchor="ctr" anchorCtr="0">
            <a:noAutofit/>
          </a:bodyPr>
          <a:lstStyle>
            <a:lvl1pPr algn="ctr">
              <a:defRPr sz="1000"/>
            </a:lvl1pPr>
          </a:lstStyle>
          <a:p>
            <a:r>
              <a:rPr lang="en-US" dirty="0"/>
              <a:t>Click icon to add picture</a:t>
            </a:r>
          </a:p>
        </p:txBody>
      </p:sp>
      <p:grpSp>
        <p:nvGrpSpPr>
          <p:cNvPr id="37" name="Group 36">
            <a:extLst>
              <a:ext uri="{FF2B5EF4-FFF2-40B4-BE49-F238E27FC236}">
                <a16:creationId xmlns:a16="http://schemas.microsoft.com/office/drawing/2014/main" id="{40FEB247-5D77-7137-1F59-2CC504BF81F9}"/>
              </a:ext>
              <a:ext uri="{C183D7F6-B498-43B3-948B-1728B52AA6E4}">
                <adec:decorative xmlns:adec="http://schemas.microsoft.com/office/drawing/2017/decorative" val="1"/>
              </a:ext>
            </a:extLst>
          </p:cNvPr>
          <p:cNvGrpSpPr/>
          <p:nvPr userDrawn="1"/>
        </p:nvGrpSpPr>
        <p:grpSpPr>
          <a:xfrm>
            <a:off x="9124751" y="2997479"/>
            <a:ext cx="1534118" cy="2302348"/>
            <a:chOff x="8155189" y="3121652"/>
            <a:chExt cx="1534118" cy="2302348"/>
          </a:xfrm>
        </p:grpSpPr>
        <p:sp>
          <p:nvSpPr>
            <p:cNvPr id="34" name="Freeform 33">
              <a:extLst>
                <a:ext uri="{FF2B5EF4-FFF2-40B4-BE49-F238E27FC236}">
                  <a16:creationId xmlns:a16="http://schemas.microsoft.com/office/drawing/2014/main" id="{9F81E52D-957B-90BE-3B03-860CE5F87019}"/>
                </a:ext>
              </a:extLst>
            </p:cNvPr>
            <p:cNvSpPr/>
            <p:nvPr userDrawn="1"/>
          </p:nvSpPr>
          <p:spPr>
            <a:xfrm rot="5400000" flipH="1">
              <a:off x="8155922" y="3120919"/>
              <a:ext cx="1532652" cy="1534118"/>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1"/>
            </a:solidFill>
            <a:ln w="9497"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C567AFE8-2FAC-E18E-BD28-891CB3C40578}"/>
                </a:ext>
              </a:extLst>
            </p:cNvPr>
            <p:cNvSpPr>
              <a:spLocks noChangeAspect="1"/>
            </p:cNvSpPr>
            <p:nvPr userDrawn="1"/>
          </p:nvSpPr>
          <p:spPr>
            <a:xfrm>
              <a:off x="8155189" y="4652397"/>
              <a:ext cx="1534118" cy="771603"/>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5"/>
            </a:solidFill>
            <a:ln w="15798" cap="flat">
              <a:noFill/>
              <a:prstDash val="solid"/>
              <a:miter/>
            </a:ln>
          </p:spPr>
          <p:txBody>
            <a:bodyPr rtlCol="0" anchor="ctr"/>
            <a:lstStyle/>
            <a:p>
              <a:endParaRPr lang="en-US" dirty="0"/>
            </a:p>
          </p:txBody>
        </p:sp>
      </p:grpSp>
      <p:sp>
        <p:nvSpPr>
          <p:cNvPr id="14" name="Freeform 13">
            <a:extLst>
              <a:ext uri="{FF2B5EF4-FFF2-40B4-BE49-F238E27FC236}">
                <a16:creationId xmlns:a16="http://schemas.microsoft.com/office/drawing/2014/main" id="{B950FB1C-8EDB-4688-6555-2698EE3E860D}"/>
              </a:ext>
              <a:ext uri="{C183D7F6-B498-43B3-948B-1728B52AA6E4}">
                <adec:decorative xmlns:adec="http://schemas.microsoft.com/office/drawing/2017/decorative" val="1"/>
              </a:ext>
            </a:extLst>
          </p:cNvPr>
          <p:cNvSpPr>
            <a:spLocks noChangeAspect="1"/>
          </p:cNvSpPr>
          <p:nvPr userDrawn="1"/>
        </p:nvSpPr>
        <p:spPr>
          <a:xfrm>
            <a:off x="10664952" y="1464809"/>
            <a:ext cx="1527048" cy="768096"/>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2"/>
          </a:solidFill>
          <a:ln w="1579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97A3DA48-720B-2B37-F148-E12D80C78AB7}"/>
              </a:ext>
              <a:ext uri="{C183D7F6-B498-43B3-948B-1728B52AA6E4}">
                <adec:decorative xmlns:adec="http://schemas.microsoft.com/office/drawing/2017/decorative" val="1"/>
              </a:ext>
            </a:extLst>
          </p:cNvPr>
          <p:cNvSpPr>
            <a:spLocks noChangeAspect="1"/>
          </p:cNvSpPr>
          <p:nvPr userDrawn="1"/>
        </p:nvSpPr>
        <p:spPr>
          <a:xfrm>
            <a:off x="8464309" y="2782"/>
            <a:ext cx="2194560" cy="2999232"/>
          </a:xfrm>
          <a:custGeom>
            <a:avLst/>
            <a:gdLst>
              <a:gd name="connsiteX0" fmla="*/ 703187 w 2245330"/>
              <a:gd name="connsiteY0" fmla="*/ 3723 h 3111793"/>
              <a:gd name="connsiteX1" fmla="*/ 861194 w 2245330"/>
              <a:gd name="connsiteY1" fmla="*/ 4219 h 3111793"/>
              <a:gd name="connsiteX2" fmla="*/ 861546 w 2245330"/>
              <a:gd name="connsiteY2" fmla="*/ 4240 h 3111793"/>
              <a:gd name="connsiteX3" fmla="*/ 1021498 w 2245330"/>
              <a:gd name="connsiteY3" fmla="*/ 37847 h 3111793"/>
              <a:gd name="connsiteX4" fmla="*/ 2236714 w 2245330"/>
              <a:gd name="connsiteY4" fmla="*/ 1717172 h 3111793"/>
              <a:gd name="connsiteX5" fmla="*/ 712518 w 2245330"/>
              <a:gd name="connsiteY5" fmla="*/ 3111385 h 3111793"/>
              <a:gd name="connsiteX6" fmla="*/ 698952 w 2245330"/>
              <a:gd name="connsiteY6" fmla="*/ 3111787 h 3111793"/>
              <a:gd name="connsiteX7" fmla="*/ 1262567 w 2245330"/>
              <a:gd name="connsiteY7" fmla="*/ 2716390 h 3111793"/>
              <a:gd name="connsiteX8" fmla="*/ 1359805 w 2245330"/>
              <a:gd name="connsiteY8" fmla="*/ 2411307 h 3111793"/>
              <a:gd name="connsiteX9" fmla="*/ 1132607 w 2245330"/>
              <a:gd name="connsiteY9" fmla="*/ 1770689 h 3111793"/>
              <a:gd name="connsiteX10" fmla="*/ 686252 w 2245330"/>
              <a:gd name="connsiteY10" fmla="*/ 1544459 h 3111793"/>
              <a:gd name="connsiteX11" fmla="*/ 643946 w 2245330"/>
              <a:gd name="connsiteY11" fmla="*/ 1538333 h 3111793"/>
              <a:gd name="connsiteX12" fmla="*/ 4285 w 2245330"/>
              <a:gd name="connsiteY12" fmla="*/ 694713 h 3111793"/>
              <a:gd name="connsiteX13" fmla="*/ 703187 w 2245330"/>
              <a:gd name="connsiteY13" fmla="*/ 3723 h 311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330" h="3111793">
                <a:moveTo>
                  <a:pt x="703187" y="3723"/>
                </a:moveTo>
                <a:cubicBezTo>
                  <a:pt x="754772" y="-1326"/>
                  <a:pt x="807632" y="-1315"/>
                  <a:pt x="861194" y="4219"/>
                </a:cubicBezTo>
                <a:lnTo>
                  <a:pt x="861546" y="4240"/>
                </a:lnTo>
                <a:cubicBezTo>
                  <a:pt x="917065" y="9942"/>
                  <a:pt x="970531" y="21414"/>
                  <a:pt x="1021498" y="37847"/>
                </a:cubicBezTo>
                <a:cubicBezTo>
                  <a:pt x="1787235" y="206924"/>
                  <a:pt x="2320277" y="923294"/>
                  <a:pt x="2236714" y="1717172"/>
                </a:cubicBezTo>
                <a:cubicBezTo>
                  <a:pt x="2153669" y="2506042"/>
                  <a:pt x="1490792" y="3095193"/>
                  <a:pt x="712518" y="3111385"/>
                </a:cubicBezTo>
                <a:cubicBezTo>
                  <a:pt x="708041" y="3111545"/>
                  <a:pt x="703486" y="3111842"/>
                  <a:pt x="698952" y="3111787"/>
                </a:cubicBezTo>
                <a:cubicBezTo>
                  <a:pt x="938417" y="3071260"/>
                  <a:pt x="1145585" y="2924069"/>
                  <a:pt x="1262567" y="2716390"/>
                </a:cubicBezTo>
                <a:cubicBezTo>
                  <a:pt x="1314063" y="2624982"/>
                  <a:pt x="1348248" y="2522115"/>
                  <a:pt x="1359805" y="2411307"/>
                </a:cubicBezTo>
                <a:cubicBezTo>
                  <a:pt x="1385698" y="2164946"/>
                  <a:pt x="1295309" y="1933978"/>
                  <a:pt x="1132607" y="1770689"/>
                </a:cubicBezTo>
                <a:cubicBezTo>
                  <a:pt x="1015670" y="1653402"/>
                  <a:pt x="861453" y="1570952"/>
                  <a:pt x="686252" y="1544459"/>
                </a:cubicBezTo>
                <a:cubicBezTo>
                  <a:pt x="672030" y="1542836"/>
                  <a:pt x="657908" y="1540721"/>
                  <a:pt x="643946" y="1538333"/>
                </a:cubicBezTo>
                <a:cubicBezTo>
                  <a:pt x="244226" y="1468587"/>
                  <a:pt x="-38530" y="1101668"/>
                  <a:pt x="4285" y="694713"/>
                </a:cubicBezTo>
                <a:cubicBezTo>
                  <a:pt x="43484" y="322336"/>
                  <a:pt x="342092" y="39065"/>
                  <a:pt x="703187" y="372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Subtitle 2"/>
          <p:cNvSpPr>
            <a:spLocks noGrp="1"/>
          </p:cNvSpPr>
          <p:nvPr>
            <p:ph type="subTitle" idx="1" hasCustomPrompt="1"/>
          </p:nvPr>
        </p:nvSpPr>
        <p:spPr>
          <a:xfrm>
            <a:off x="528320" y="4883123"/>
            <a:ext cx="5862319" cy="277285"/>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21" name="Title 1">
            <a:extLst>
              <a:ext uri="{FF2B5EF4-FFF2-40B4-BE49-F238E27FC236}">
                <a16:creationId xmlns:a16="http://schemas.microsoft.com/office/drawing/2014/main" id="{6ABC79F1-29CF-F8F2-9B0A-156A0D384385}"/>
              </a:ext>
            </a:extLst>
          </p:cNvPr>
          <p:cNvSpPr>
            <a:spLocks noGrp="1"/>
          </p:cNvSpPr>
          <p:nvPr>
            <p:ph type="ctrTitle" hasCustomPrompt="1"/>
          </p:nvPr>
        </p:nvSpPr>
        <p:spPr>
          <a:xfrm>
            <a:off x="496886" y="2289551"/>
            <a:ext cx="7703685"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accent1"/>
                </a:solidFill>
                <a:latin typeface="Georgia" panose="02040502050405020303" pitchFamily="18" charset="0"/>
                <a:ea typeface="+mj-ea"/>
                <a:cs typeface="+mj-cs"/>
              </a:defRPr>
            </a:lvl1pPr>
          </a:lstStyle>
          <a:p>
            <a:r>
              <a:rPr lang="en-US"/>
              <a:t>Presentation title goes in this spot here</a:t>
            </a:r>
          </a:p>
        </p:txBody>
      </p:sp>
      <p:sp>
        <p:nvSpPr>
          <p:cNvPr id="13" name="Freeform 12">
            <a:extLst>
              <a:ext uri="{FF2B5EF4-FFF2-40B4-BE49-F238E27FC236}">
                <a16:creationId xmlns:a16="http://schemas.microsoft.com/office/drawing/2014/main" id="{2C107573-F56A-983F-3F7E-34E1B62ED10C}"/>
              </a:ext>
              <a:ext uri="{C183D7F6-B498-43B3-948B-1728B52AA6E4}">
                <adec:decorative xmlns:adec="http://schemas.microsoft.com/office/drawing/2017/decorative" val="1"/>
              </a:ext>
            </a:extLst>
          </p:cNvPr>
          <p:cNvSpPr/>
          <p:nvPr userDrawn="1"/>
        </p:nvSpPr>
        <p:spPr>
          <a:xfrm rot="16200000">
            <a:off x="11030452" y="5696451"/>
            <a:ext cx="1558153" cy="764943"/>
          </a:xfrm>
          <a:custGeom>
            <a:avLst/>
            <a:gdLst>
              <a:gd name="connsiteX0" fmla="*/ 1085069 w 1566232"/>
              <a:gd name="connsiteY0" fmla="*/ 54923 h 781686"/>
              <a:gd name="connsiteX1" fmla="*/ 585400 w 1566232"/>
              <a:gd name="connsiteY1" fmla="*/ 27665 h 781686"/>
              <a:gd name="connsiteX2" fmla="*/ 68331 w 1566232"/>
              <a:gd name="connsiteY2" fmla="*/ 468858 h 781686"/>
              <a:gd name="connsiteX3" fmla="*/ 0 w 1566232"/>
              <a:gd name="connsiteY3" fmla="*/ 781687 h 781686"/>
              <a:gd name="connsiteX4" fmla="*/ 1566233 w 1566232"/>
              <a:gd name="connsiteY4" fmla="*/ 781687 h 781686"/>
              <a:gd name="connsiteX5" fmla="*/ 1124613 w 1566232"/>
              <a:gd name="connsiteY5" fmla="*/ 70612 h 781686"/>
              <a:gd name="connsiteX6" fmla="*/ 1084911 w 1566232"/>
              <a:gd name="connsiteY6" fmla="*/ 54923 h 781686"/>
              <a:gd name="connsiteX7" fmla="*/ 1084911 w 1566232"/>
              <a:gd name="connsiteY7" fmla="*/ 54923 h 7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232" h="781686">
                <a:moveTo>
                  <a:pt x="1085069" y="54923"/>
                </a:moveTo>
                <a:cubicBezTo>
                  <a:pt x="920095" y="-9735"/>
                  <a:pt x="745313" y="-15281"/>
                  <a:pt x="585400" y="27665"/>
                </a:cubicBezTo>
                <a:cubicBezTo>
                  <a:pt x="362850" y="87568"/>
                  <a:pt x="169087" y="242556"/>
                  <a:pt x="68331" y="468858"/>
                </a:cubicBezTo>
                <a:cubicBezTo>
                  <a:pt x="23093" y="570599"/>
                  <a:pt x="1107" y="676777"/>
                  <a:pt x="0" y="781687"/>
                </a:cubicBezTo>
                <a:lnTo>
                  <a:pt x="1566233" y="781687"/>
                </a:lnTo>
                <a:cubicBezTo>
                  <a:pt x="1566233" y="469651"/>
                  <a:pt x="1386232" y="199927"/>
                  <a:pt x="1124613" y="70612"/>
                </a:cubicBezTo>
                <a:cubicBezTo>
                  <a:pt x="1111326" y="65699"/>
                  <a:pt x="1098040" y="60628"/>
                  <a:pt x="1084911" y="54923"/>
                </a:cubicBezTo>
                <a:lnTo>
                  <a:pt x="1084911" y="54923"/>
                </a:lnTo>
                <a:close/>
              </a:path>
            </a:pathLst>
          </a:custGeom>
          <a:solidFill>
            <a:schemeClr val="accent3"/>
          </a:solidFill>
          <a:ln w="15798"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4D2B7CF9-D376-D33C-1301-18BAF63FA10B}"/>
              </a:ext>
              <a:ext uri="{C183D7F6-B498-43B3-948B-1728B52AA6E4}">
                <adec:decorative xmlns:adec="http://schemas.microsoft.com/office/drawing/2017/decorative" val="1"/>
              </a:ext>
            </a:extLst>
          </p:cNvPr>
          <p:cNvSpPr/>
          <p:nvPr userDrawn="1"/>
        </p:nvSpPr>
        <p:spPr>
          <a:xfrm rot="10800000">
            <a:off x="9897751" y="5299842"/>
            <a:ext cx="1527048" cy="1558155"/>
          </a:xfrm>
          <a:custGeom>
            <a:avLst/>
            <a:gdLst>
              <a:gd name="connsiteX0" fmla="*/ 0 w 1566865"/>
              <a:gd name="connsiteY0" fmla="*/ 785083 h 1569848"/>
              <a:gd name="connsiteX1" fmla="*/ 762237 w 1566865"/>
              <a:gd name="connsiteY1" fmla="*/ 1569374 h 1569848"/>
              <a:gd name="connsiteX2" fmla="*/ 762237 w 1566865"/>
              <a:gd name="connsiteY2" fmla="*/ 1569849 h 1569848"/>
              <a:gd name="connsiteX3" fmla="*/ 1566865 w 1566865"/>
              <a:gd name="connsiteY3" fmla="*/ 1569849 h 1569848"/>
              <a:gd name="connsiteX4" fmla="*/ 1566865 w 1566865"/>
              <a:gd name="connsiteY4" fmla="*/ 784924 h 1569848"/>
              <a:gd name="connsiteX5" fmla="*/ 783433 w 1566865"/>
              <a:gd name="connsiteY5" fmla="*/ 0 h 1569848"/>
              <a:gd name="connsiteX6" fmla="*/ 0 w 1566865"/>
              <a:gd name="connsiteY6" fmla="*/ 784924 h 15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6865" h="1569848">
                <a:moveTo>
                  <a:pt x="0" y="785083"/>
                </a:moveTo>
                <a:cubicBezTo>
                  <a:pt x="0" y="1211380"/>
                  <a:pt x="339440" y="1558122"/>
                  <a:pt x="762237" y="1569374"/>
                </a:cubicBezTo>
                <a:lnTo>
                  <a:pt x="762237" y="1569849"/>
                </a:lnTo>
                <a:lnTo>
                  <a:pt x="1566865" y="1569849"/>
                </a:lnTo>
                <a:lnTo>
                  <a:pt x="1566865" y="784924"/>
                </a:lnTo>
                <a:cubicBezTo>
                  <a:pt x="1566865" y="351496"/>
                  <a:pt x="1216195" y="0"/>
                  <a:pt x="783433" y="0"/>
                </a:cubicBezTo>
                <a:cubicBezTo>
                  <a:pt x="350670" y="0"/>
                  <a:pt x="0" y="351338"/>
                  <a:pt x="0" y="784924"/>
                </a:cubicBezTo>
              </a:path>
            </a:pathLst>
          </a:custGeom>
          <a:solidFill>
            <a:schemeClr val="accent4"/>
          </a:solidFill>
          <a:ln w="15798" cap="flat">
            <a:noFill/>
            <a:prstDash val="solid"/>
            <a:miter/>
          </a:ln>
        </p:spPr>
        <p:txBody>
          <a:bodyPr rtlCol="0" anchor="ctr"/>
          <a:lstStyle/>
          <a:p>
            <a:endParaRPr lang="en-US" dirty="0"/>
          </a:p>
        </p:txBody>
      </p:sp>
      <p:sp>
        <p:nvSpPr>
          <p:cNvPr id="39" name="Picture Placeholder 38">
            <a:extLst>
              <a:ext uri="{FF2B5EF4-FFF2-40B4-BE49-F238E27FC236}">
                <a16:creationId xmlns:a16="http://schemas.microsoft.com/office/drawing/2014/main" id="{2794D740-4E97-B4BE-874E-407F6AD89D72}"/>
              </a:ext>
              <a:ext uri="{C183D7F6-B498-43B3-948B-1728B52AA6E4}">
                <adec:decorative xmlns:adec="http://schemas.microsoft.com/office/drawing/2017/decorative" val="1"/>
              </a:ext>
            </a:extLst>
          </p:cNvPr>
          <p:cNvSpPr>
            <a:spLocks noGrp="1"/>
          </p:cNvSpPr>
          <p:nvPr>
            <p:ph type="pic" sz="quarter" idx="18"/>
          </p:nvPr>
        </p:nvSpPr>
        <p:spPr>
          <a:xfrm>
            <a:off x="8374569" y="1502398"/>
            <a:ext cx="1494282" cy="1493466"/>
          </a:xfrm>
          <a:prstGeom prst="ellipse">
            <a:avLst/>
          </a:prstGeom>
          <a:solidFill>
            <a:schemeClr val="bg1">
              <a:lumMod val="95000"/>
            </a:schemeClr>
          </a:solidFill>
        </p:spPr>
        <p:txBody>
          <a:bodyPr/>
          <a:lstStyle>
            <a:lvl1pPr algn="ctr">
              <a:defRPr sz="1000"/>
            </a:lvl1pPr>
          </a:lstStyle>
          <a:p>
            <a:r>
              <a:rPr lang="en-US" dirty="0"/>
              <a:t>Click icon to add picture</a:t>
            </a:r>
          </a:p>
        </p:txBody>
      </p:sp>
      <p:sp>
        <p:nvSpPr>
          <p:cNvPr id="2" name="Text Placeholder 4">
            <a:extLst>
              <a:ext uri="{FF2B5EF4-FFF2-40B4-BE49-F238E27FC236}">
                <a16:creationId xmlns:a16="http://schemas.microsoft.com/office/drawing/2014/main" id="{16A713F4-78AB-A13C-7D4A-F17F3BA123CA}"/>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accent1"/>
                </a:solidFill>
              </a:defRPr>
            </a:lvl1pPr>
          </a:lstStyle>
          <a:p>
            <a:pPr lvl="0"/>
            <a:fld id="{C343194A-ED46-F749-9F8D-CB47BA2CA8E2}" type="datetime4">
              <a:rPr lang="en-US" smtClean="0"/>
              <a:t>June 9, 2023</a:t>
            </a:fld>
            <a:endParaRPr lang="en-US"/>
          </a:p>
        </p:txBody>
      </p:sp>
      <p:pic>
        <p:nvPicPr>
          <p:cNvPr id="4" name="Graphic 3">
            <a:extLst>
              <a:ext uri="{FF2B5EF4-FFF2-40B4-BE49-F238E27FC236}">
                <a16:creationId xmlns:a16="http://schemas.microsoft.com/office/drawing/2014/main" id="{27CE5449-D19F-3486-88A2-5B0921846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4574" y="647199"/>
            <a:ext cx="1294275" cy="439233"/>
          </a:xfrm>
          <a:prstGeom prst="rect">
            <a:avLst/>
          </a:prstGeom>
        </p:spPr>
      </p:pic>
    </p:spTree>
    <p:extLst>
      <p:ext uri="{BB962C8B-B14F-4D97-AF65-F5344CB8AC3E}">
        <p14:creationId xmlns:p14="http://schemas.microsoft.com/office/powerpoint/2010/main" val="9470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5403A66-0097-32EF-41D4-8300233DC652}"/>
              </a:ex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858000"/>
          </a:xfrm>
          <a:solidFill>
            <a:schemeClr val="bg1">
              <a:lumMod val="95000"/>
            </a:schemeClr>
          </a:solidFill>
        </p:spPr>
        <p:txBody>
          <a:bodyPr rIns="1828800" bIns="914400" anchor="ctr" anchorCtr="0"/>
          <a:lstStyle>
            <a:lvl1pPr algn="r">
              <a:defRPr sz="1400">
                <a:solidFill>
                  <a:schemeClr val="tx1">
                    <a:lumMod val="75000"/>
                    <a:lumOff val="25000"/>
                  </a:schemeClr>
                </a:solidFill>
              </a:defRPr>
            </a:lvl1pPr>
          </a:lstStyle>
          <a:p>
            <a:r>
              <a:rPr lang="en-US" dirty="0"/>
              <a:t>Drag and drop photo here</a:t>
            </a:r>
          </a:p>
        </p:txBody>
      </p:sp>
      <p:sp>
        <p:nvSpPr>
          <p:cNvPr id="13" name="Text Placeholder 12">
            <a:extLst>
              <a:ext uri="{FF2B5EF4-FFF2-40B4-BE49-F238E27FC236}">
                <a16:creationId xmlns:a16="http://schemas.microsoft.com/office/drawing/2014/main" id="{52944627-40AA-69F1-3BAA-0457ABA6AD00}"/>
              </a:ext>
              <a:ext uri="{C183D7F6-B498-43B3-948B-1728B52AA6E4}">
                <adec:decorative xmlns:adec="http://schemas.microsoft.com/office/drawing/2017/decorative" val="1"/>
              </a:ext>
            </a:extLst>
          </p:cNvPr>
          <p:cNvSpPr>
            <a:spLocks noGrp="1"/>
          </p:cNvSpPr>
          <p:nvPr>
            <p:ph type="body" sz="quarter" idx="19"/>
          </p:nvPr>
        </p:nvSpPr>
        <p:spPr>
          <a:xfrm>
            <a:off x="-406527" y="-806104"/>
            <a:ext cx="6784618" cy="6784618"/>
          </a:xfrm>
          <a:custGeom>
            <a:avLst/>
            <a:gdLst>
              <a:gd name="connsiteX0" fmla="*/ 3392309 w 6784618"/>
              <a:gd name="connsiteY0" fmla="*/ 653103 h 6784618"/>
              <a:gd name="connsiteX1" fmla="*/ 653104 w 6784618"/>
              <a:gd name="connsiteY1" fmla="*/ 3392310 h 6784618"/>
              <a:gd name="connsiteX2" fmla="*/ 3392309 w 6784618"/>
              <a:gd name="connsiteY2" fmla="*/ 6131513 h 6784618"/>
              <a:gd name="connsiteX3" fmla="*/ 3395123 w 6784618"/>
              <a:gd name="connsiteY3" fmla="*/ 6131442 h 6784618"/>
              <a:gd name="connsiteX4" fmla="*/ 3395123 w 6784618"/>
              <a:gd name="connsiteY4" fmla="*/ 6131512 h 6784618"/>
              <a:gd name="connsiteX5" fmla="*/ 6131516 w 6784618"/>
              <a:gd name="connsiteY5" fmla="*/ 6131512 h 6784618"/>
              <a:gd name="connsiteX6" fmla="*/ 6131516 w 6784618"/>
              <a:gd name="connsiteY6" fmla="*/ 3392310 h 6784618"/>
              <a:gd name="connsiteX7" fmla="*/ 6131515 w 6784618"/>
              <a:gd name="connsiteY7" fmla="*/ 3392310 h 6784618"/>
              <a:gd name="connsiteX8" fmla="*/ 3392309 w 6784618"/>
              <a:gd name="connsiteY8" fmla="*/ 653103 h 6784618"/>
              <a:gd name="connsiteX9" fmla="*/ 3392309 w 6784618"/>
              <a:gd name="connsiteY9" fmla="*/ 0 h 6784618"/>
              <a:gd name="connsiteX10" fmla="*/ 6784617 w 6784618"/>
              <a:gd name="connsiteY10" fmla="*/ 3392310 h 6784618"/>
              <a:gd name="connsiteX11" fmla="*/ 6784618 w 6784618"/>
              <a:gd name="connsiteY11" fmla="*/ 3392310 h 6784618"/>
              <a:gd name="connsiteX12" fmla="*/ 6784618 w 6784618"/>
              <a:gd name="connsiteY12" fmla="*/ 6784617 h 6784618"/>
              <a:gd name="connsiteX13" fmla="*/ 3395794 w 6784618"/>
              <a:gd name="connsiteY13" fmla="*/ 6784617 h 6784618"/>
              <a:gd name="connsiteX14" fmla="*/ 3395794 w 6784618"/>
              <a:gd name="connsiteY14" fmla="*/ 6784530 h 6784618"/>
              <a:gd name="connsiteX15" fmla="*/ 3392309 w 6784618"/>
              <a:gd name="connsiteY15" fmla="*/ 6784618 h 6784618"/>
              <a:gd name="connsiteX16" fmla="*/ 0 w 6784618"/>
              <a:gd name="connsiteY16" fmla="*/ 3392310 h 6784618"/>
              <a:gd name="connsiteX17" fmla="*/ 3392309 w 6784618"/>
              <a:gd name="connsiteY17" fmla="*/ 0 h 67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4618" h="6784618">
                <a:moveTo>
                  <a:pt x="3392309" y="653103"/>
                </a:moveTo>
                <a:cubicBezTo>
                  <a:pt x="1879488" y="653103"/>
                  <a:pt x="653104" y="1879488"/>
                  <a:pt x="653104" y="3392310"/>
                </a:cubicBezTo>
                <a:cubicBezTo>
                  <a:pt x="653104" y="4905130"/>
                  <a:pt x="1879488" y="6131514"/>
                  <a:pt x="3392309" y="6131513"/>
                </a:cubicBezTo>
                <a:lnTo>
                  <a:pt x="3395123" y="6131442"/>
                </a:lnTo>
                <a:lnTo>
                  <a:pt x="3395123" y="6131512"/>
                </a:lnTo>
                <a:lnTo>
                  <a:pt x="6131516" y="6131512"/>
                </a:lnTo>
                <a:lnTo>
                  <a:pt x="6131516" y="3392310"/>
                </a:lnTo>
                <a:lnTo>
                  <a:pt x="6131515" y="3392310"/>
                </a:lnTo>
                <a:cubicBezTo>
                  <a:pt x="6131515" y="1879488"/>
                  <a:pt x="4905130" y="653103"/>
                  <a:pt x="3392309" y="653103"/>
                </a:cubicBezTo>
                <a:close/>
                <a:moveTo>
                  <a:pt x="3392309" y="0"/>
                </a:moveTo>
                <a:cubicBezTo>
                  <a:pt x="5265829" y="0"/>
                  <a:pt x="6784617" y="1518790"/>
                  <a:pt x="6784617" y="3392310"/>
                </a:cubicBezTo>
                <a:lnTo>
                  <a:pt x="6784618" y="3392310"/>
                </a:lnTo>
                <a:lnTo>
                  <a:pt x="6784618" y="6784617"/>
                </a:lnTo>
                <a:lnTo>
                  <a:pt x="3395794" y="6784617"/>
                </a:lnTo>
                <a:lnTo>
                  <a:pt x="3395794" y="6784530"/>
                </a:lnTo>
                <a:lnTo>
                  <a:pt x="3392309" y="6784618"/>
                </a:lnTo>
                <a:cubicBezTo>
                  <a:pt x="1518789" y="6784618"/>
                  <a:pt x="0" y="5265830"/>
                  <a:pt x="0" y="3392310"/>
                </a:cubicBezTo>
                <a:cubicBezTo>
                  <a:pt x="0" y="1518790"/>
                  <a:pt x="1518789" y="0"/>
                  <a:pt x="3392309" y="0"/>
                </a:cubicBezTo>
                <a:close/>
              </a:path>
            </a:pathLst>
          </a:custGeom>
          <a:solidFill>
            <a:schemeClr val="bg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CF663946-853C-0564-AC07-13680E1AA12B}"/>
              </a:ext>
            </a:extLst>
          </p:cNvPr>
          <p:cNvSpPr>
            <a:spLocks noGrp="1"/>
          </p:cNvSpPr>
          <p:nvPr>
            <p:ph type="ftr" sz="quarter" idx="35"/>
          </p:nvPr>
        </p:nvSpPr>
        <p:spPr/>
        <p:txBody>
          <a:bodyPr/>
          <a:lstStyle>
            <a:lvl1pPr>
              <a:defRPr>
                <a:solidFill>
                  <a:schemeClr val="bg1"/>
                </a:solidFill>
              </a:defRPr>
            </a:lvl1pPr>
          </a:lstStyle>
          <a:p>
            <a:r>
              <a:rPr lang="en-US" dirty="0"/>
              <a:t>© Teladoc Health, Inc. All rights reserved.</a:t>
            </a:r>
          </a:p>
        </p:txBody>
      </p:sp>
      <p:sp>
        <p:nvSpPr>
          <p:cNvPr id="6" name="Slide Number Placeholder 5">
            <a:extLst>
              <a:ext uri="{FF2B5EF4-FFF2-40B4-BE49-F238E27FC236}">
                <a16:creationId xmlns:a16="http://schemas.microsoft.com/office/drawing/2014/main" id="{B0491611-E173-FA91-2863-BBC750F3D72B}"/>
              </a:ext>
            </a:extLst>
          </p:cNvPr>
          <p:cNvSpPr>
            <a:spLocks noGrp="1"/>
          </p:cNvSpPr>
          <p:nvPr>
            <p:ph type="sldNum" sz="quarter" idx="36"/>
          </p:nvPr>
        </p:nvSpPr>
        <p:spPr/>
        <p:txBody>
          <a:bodyPr/>
          <a:lstStyle>
            <a:lvl1pPr>
              <a:defRPr>
                <a:solidFill>
                  <a:schemeClr val="bg1"/>
                </a:solidFill>
              </a:defRPr>
            </a:lvl1pPr>
          </a:lstStyle>
          <a:p>
            <a:fld id="{A82C3BC0-3EBF-3C4C-A3D8-795624EBC6AA}" type="slidenum">
              <a:rPr lang="en-US" smtClean="0"/>
              <a:pPr/>
              <a:t>‹#›</a:t>
            </a:fld>
            <a:endParaRPr lang="en-US" dirty="0"/>
          </a:p>
        </p:txBody>
      </p:sp>
      <p:sp>
        <p:nvSpPr>
          <p:cNvPr id="3" name="Content Placeholder 2">
            <a:extLst>
              <a:ext uri="{FF2B5EF4-FFF2-40B4-BE49-F238E27FC236}">
                <a16:creationId xmlns:a16="http://schemas.microsoft.com/office/drawing/2014/main" id="{16E4FE36-5DF3-B97B-7D47-579C5E44E4BB}"/>
              </a:ext>
            </a:extLst>
          </p:cNvPr>
          <p:cNvSpPr>
            <a:spLocks noGrp="1"/>
          </p:cNvSpPr>
          <p:nvPr>
            <p:ph idx="1"/>
          </p:nvPr>
        </p:nvSpPr>
        <p:spPr>
          <a:xfrm>
            <a:off x="924506" y="374650"/>
            <a:ext cx="4546175" cy="4351338"/>
          </a:xfrm>
        </p:spPr>
        <p:txBody>
          <a:bodyPr anchor="ctr" anchorCtr="0"/>
          <a:lstStyle>
            <a:lvl1pPr>
              <a:defRPr sz="1200" cap="all" baseline="0">
                <a:solidFill>
                  <a:schemeClr val="tx1">
                    <a:lumMod val="75000"/>
                    <a:lumOff val="25000"/>
                  </a:schemeClr>
                </a:solidFill>
              </a:defRPr>
            </a:lvl1pPr>
            <a:lvl2pPr marL="6350" indent="0">
              <a:spcBef>
                <a:spcPts val="300"/>
              </a:spcBef>
              <a:buNone/>
              <a:defRPr sz="2800" b="1" i="0" spc="-50" baseline="0">
                <a:solidFill>
                  <a:schemeClr val="accent1"/>
                </a:solidFill>
                <a:latin typeface="Georgia" panose="02040502050405020303" pitchFamily="18" charset="0"/>
              </a:defRPr>
            </a:lvl2pPr>
            <a:lvl3pPr marL="176213" indent="-176213">
              <a:lnSpc>
                <a:spcPct val="90000"/>
              </a:lnSpc>
              <a:spcBef>
                <a:spcPts val="600"/>
              </a:spcBef>
              <a:buFont typeface="Arial" panose="020B0604020202020204" pitchFamily="34" charset="0"/>
              <a:buChar char="•"/>
              <a:tabLst/>
              <a:defRPr sz="1400">
                <a:solidFill>
                  <a:schemeClr val="tx1">
                    <a:lumMod val="75000"/>
                    <a:lumOff val="25000"/>
                  </a:schemeClr>
                </a:solidFill>
              </a:defRPr>
            </a:lvl3pPr>
            <a:lvl4pPr marL="350838" indent="-176213">
              <a:lnSpc>
                <a:spcPct val="90000"/>
              </a:lnSpc>
              <a:spcBef>
                <a:spcPts val="600"/>
              </a:spcBef>
              <a:buFont typeface="System Font Regular"/>
              <a:buChar char="–"/>
              <a:tabLst/>
              <a:defRPr sz="1200">
                <a:solidFill>
                  <a:schemeClr val="tx1">
                    <a:lumMod val="75000"/>
                    <a:lumOff val="25000"/>
                  </a:schemeClr>
                </a:solidFill>
              </a:defRPr>
            </a:lvl4pPr>
            <a:lvl5pPr marL="350838" indent="-176213">
              <a:lnSpc>
                <a:spcPct val="90000"/>
              </a:lnSpc>
              <a:spcBef>
                <a:spcPts val="600"/>
              </a:spcBef>
              <a:buFont typeface="System Font Regular"/>
              <a:buChar char="–"/>
              <a:tabLst/>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39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9E4FF6-E14D-4DBD-BEAA-4E1B6E8CFC4F}"/>
              </a:ext>
            </a:extLst>
          </p:cNvPr>
          <p:cNvSpPr>
            <a:spLocks noGrp="1"/>
          </p:cNvSpPr>
          <p:nvPr>
            <p:ph type="ftr" sz="quarter" idx="11"/>
          </p:nvPr>
        </p:nvSpPr>
        <p:spPr/>
        <p:txBody>
          <a:bodyPr/>
          <a:lstStyle/>
          <a:p>
            <a:r>
              <a:rPr lang="en-US" dirty="0"/>
              <a:t>© Teladoc Health, Inc. All rights reserved.</a:t>
            </a:r>
          </a:p>
        </p:txBody>
      </p:sp>
      <p:sp>
        <p:nvSpPr>
          <p:cNvPr id="6" name="Slide Number Placeholder 5">
            <a:extLst>
              <a:ext uri="{FF2B5EF4-FFF2-40B4-BE49-F238E27FC236}">
                <a16:creationId xmlns:a16="http://schemas.microsoft.com/office/drawing/2014/main" id="{F9BA5141-AECE-0E36-7B4E-D375D415B4D0}"/>
              </a:ext>
            </a:extLst>
          </p:cNvPr>
          <p:cNvSpPr>
            <a:spLocks noGrp="1"/>
          </p:cNvSpPr>
          <p:nvPr>
            <p:ph type="sldNum" sz="quarter" idx="12"/>
          </p:nvPr>
        </p:nvSpPr>
        <p:spPr/>
        <p:txBody>
          <a:bodyPr/>
          <a:lstStyle/>
          <a:p>
            <a:fld id="{A82C3BC0-3EBF-3C4C-A3D8-795624EBC6AA}" type="slidenum">
              <a:rPr lang="en-US" smtClean="0"/>
              <a:pPr/>
              <a:t>‹#›</a:t>
            </a:fld>
            <a:endParaRPr lang="en-US" dirty="0"/>
          </a:p>
        </p:txBody>
      </p:sp>
      <p:pic>
        <p:nvPicPr>
          <p:cNvPr id="11" name="Graphic 10">
            <a:extLst>
              <a:ext uri="{FF2B5EF4-FFF2-40B4-BE49-F238E27FC236}">
                <a16:creationId xmlns:a16="http://schemas.microsoft.com/office/drawing/2014/main" id="{E1381E8E-FB0E-82C3-6A8D-13302DA7EF2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85661"/>
            <a:ext cx="4262034" cy="4756183"/>
          </a:xfrm>
          <a:prstGeom prst="rect">
            <a:avLst/>
          </a:prstGeom>
        </p:spPr>
      </p:pic>
      <p:sp>
        <p:nvSpPr>
          <p:cNvPr id="3" name="Content Placeholder 2"/>
          <p:cNvSpPr>
            <a:spLocks noGrp="1"/>
          </p:cNvSpPr>
          <p:nvPr>
            <p:ph idx="1"/>
          </p:nvPr>
        </p:nvSpPr>
        <p:spPr>
          <a:xfrm>
            <a:off x="2831403" y="1809903"/>
            <a:ext cx="7769438" cy="2560619"/>
          </a:xfrm>
        </p:spPr>
        <p:txBody>
          <a:bodyPr anchor="t" anchorCtr="0"/>
          <a:lstStyle>
            <a:lvl1pPr marL="293688" indent="0" algn="l">
              <a:tabLst/>
              <a:defRPr sz="1200" cap="all" baseline="0">
                <a:solidFill>
                  <a:schemeClr val="tx2"/>
                </a:solidFill>
              </a:defRPr>
            </a:lvl1pPr>
            <a:lvl2pPr marL="293688" indent="-279400" algn="l">
              <a:spcBef>
                <a:spcPts val="600"/>
              </a:spcBef>
              <a:buNone/>
              <a:tabLst/>
              <a:defRPr sz="4000" b="1" i="0" spc="-50" baseline="0">
                <a:solidFill>
                  <a:schemeClr val="accent1"/>
                </a:solidFill>
                <a:latin typeface="Georgia" panose="02040502050405020303" pitchFamily="18" charset="0"/>
              </a:defRPr>
            </a:lvl2pPr>
            <a:lvl3pPr marL="293688" indent="0" algn="l">
              <a:lnSpc>
                <a:spcPct val="90000"/>
              </a:lnSpc>
              <a:spcBef>
                <a:spcPts val="900"/>
              </a:spcBef>
              <a:buFont typeface="System Font Regular"/>
              <a:buNone/>
              <a:tabLst/>
              <a:defRPr sz="1400">
                <a:solidFill>
                  <a:schemeClr val="tx2"/>
                </a:solidFill>
              </a:defRPr>
            </a:lvl3pPr>
            <a:lvl4pPr marL="293688" indent="0" algn="l">
              <a:lnSpc>
                <a:spcPct val="90000"/>
              </a:lnSpc>
              <a:spcBef>
                <a:spcPts val="900"/>
              </a:spcBef>
              <a:buNone/>
              <a:tabLst/>
              <a:defRPr sz="1400">
                <a:solidFill>
                  <a:schemeClr val="tx2"/>
                </a:solidFill>
              </a:defRPr>
            </a:lvl4pPr>
            <a:lvl5pPr marL="293688" indent="0" algn="l">
              <a:lnSpc>
                <a:spcPct val="90000"/>
              </a:lnSpc>
              <a:spcBef>
                <a:spcPts val="900"/>
              </a:spcBef>
              <a:buNone/>
              <a:tabLst/>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556EDFB7-AC9E-ECEB-FF98-98F690E57E8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7919" y="3429000"/>
            <a:ext cx="2549690" cy="2369003"/>
          </a:xfrm>
          <a:prstGeom prst="rect">
            <a:avLst/>
          </a:prstGeom>
        </p:spPr>
      </p:pic>
    </p:spTree>
    <p:extLst>
      <p:ext uri="{BB962C8B-B14F-4D97-AF65-F5344CB8AC3E}">
        <p14:creationId xmlns:p14="http://schemas.microsoft.com/office/powerpoint/2010/main" val="2287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9E4FF6-E14D-4DBD-BEAA-4E1B6E8CFC4F}"/>
              </a:ext>
            </a:extLst>
          </p:cNvPr>
          <p:cNvSpPr>
            <a:spLocks noGrp="1"/>
          </p:cNvSpPr>
          <p:nvPr>
            <p:ph type="ftr" sz="quarter" idx="11"/>
          </p:nvPr>
        </p:nvSpPr>
        <p:spPr/>
        <p:txBody>
          <a:bodyPr/>
          <a:lstStyle/>
          <a:p>
            <a:r>
              <a:rPr lang="en-US" dirty="0"/>
              <a:t>© Teladoc Health, Inc. All rights reserved.</a:t>
            </a:r>
          </a:p>
        </p:txBody>
      </p:sp>
      <p:sp>
        <p:nvSpPr>
          <p:cNvPr id="6" name="Slide Number Placeholder 5">
            <a:extLst>
              <a:ext uri="{FF2B5EF4-FFF2-40B4-BE49-F238E27FC236}">
                <a16:creationId xmlns:a16="http://schemas.microsoft.com/office/drawing/2014/main" id="{F9BA5141-AECE-0E36-7B4E-D375D415B4D0}"/>
              </a:ext>
            </a:extLst>
          </p:cNvPr>
          <p:cNvSpPr>
            <a:spLocks noGrp="1"/>
          </p:cNvSpPr>
          <p:nvPr>
            <p:ph type="sldNum" sz="quarter" idx="12"/>
          </p:nvPr>
        </p:nvSpPr>
        <p:spPr/>
        <p:txBody>
          <a:bodyPr/>
          <a:lstStyle/>
          <a:p>
            <a:fld id="{A82C3BC0-3EBF-3C4C-A3D8-795624EBC6AA}" type="slidenum">
              <a:rPr lang="en-US" smtClean="0"/>
              <a:pPr/>
              <a:t>‹#›</a:t>
            </a:fld>
            <a:endParaRPr lang="en-US" dirty="0"/>
          </a:p>
        </p:txBody>
      </p:sp>
      <p:sp>
        <p:nvSpPr>
          <p:cNvPr id="3" name="Content Placeholder 2"/>
          <p:cNvSpPr>
            <a:spLocks noGrp="1"/>
          </p:cNvSpPr>
          <p:nvPr>
            <p:ph idx="1"/>
          </p:nvPr>
        </p:nvSpPr>
        <p:spPr>
          <a:xfrm>
            <a:off x="2831403" y="2365666"/>
            <a:ext cx="7769438" cy="2560619"/>
          </a:xfrm>
        </p:spPr>
        <p:txBody>
          <a:bodyPr anchor="t" anchorCtr="0"/>
          <a:lstStyle>
            <a:lvl1pPr marL="293688" indent="0" algn="l">
              <a:tabLst/>
              <a:defRPr sz="1200" cap="all" baseline="0">
                <a:solidFill>
                  <a:schemeClr val="tx2"/>
                </a:solidFill>
              </a:defRPr>
            </a:lvl1pPr>
            <a:lvl2pPr marL="293688" indent="-279400" algn="l">
              <a:spcBef>
                <a:spcPts val="600"/>
              </a:spcBef>
              <a:buNone/>
              <a:tabLst/>
              <a:defRPr sz="4000" b="1" i="0" spc="-50" baseline="0">
                <a:solidFill>
                  <a:schemeClr val="accent1"/>
                </a:solidFill>
                <a:latin typeface="Georgia" panose="02040502050405020303" pitchFamily="18" charset="0"/>
              </a:defRPr>
            </a:lvl2pPr>
            <a:lvl3pPr marL="293688" indent="0" algn="l">
              <a:lnSpc>
                <a:spcPct val="90000"/>
              </a:lnSpc>
              <a:spcBef>
                <a:spcPts val="900"/>
              </a:spcBef>
              <a:buFont typeface="System Font Regular"/>
              <a:buNone/>
              <a:tabLst/>
              <a:defRPr sz="1400">
                <a:solidFill>
                  <a:schemeClr val="tx2"/>
                </a:solidFill>
              </a:defRPr>
            </a:lvl3pPr>
            <a:lvl4pPr marL="293688" indent="0" algn="l">
              <a:lnSpc>
                <a:spcPct val="90000"/>
              </a:lnSpc>
              <a:spcBef>
                <a:spcPts val="900"/>
              </a:spcBef>
              <a:buNone/>
              <a:tabLst/>
              <a:defRPr sz="1400">
                <a:solidFill>
                  <a:schemeClr val="tx2"/>
                </a:solidFill>
              </a:defRPr>
            </a:lvl4pPr>
            <a:lvl5pPr marL="293688" indent="0" algn="l">
              <a:lnSpc>
                <a:spcPct val="90000"/>
              </a:lnSpc>
              <a:spcBef>
                <a:spcPts val="900"/>
              </a:spcBef>
              <a:buNone/>
              <a:tabLst/>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D6F25193-4546-5632-5AAC-2D5DE6A9946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4717" y="-68037"/>
            <a:ext cx="2686937" cy="6926037"/>
          </a:xfrm>
          <a:prstGeom prst="rect">
            <a:avLst/>
          </a:prstGeom>
        </p:spPr>
      </p:pic>
    </p:spTree>
    <p:extLst>
      <p:ext uri="{BB962C8B-B14F-4D97-AF65-F5344CB8AC3E}">
        <p14:creationId xmlns:p14="http://schemas.microsoft.com/office/powerpoint/2010/main" val="16772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C1C3BF6-C237-4CC8-6D75-1985B2FCD892}"/>
              </a:ext>
              <a:ext uri="{C183D7F6-B498-43B3-948B-1728B52AA6E4}">
                <adec:decorative xmlns:adec="http://schemas.microsoft.com/office/drawing/2017/decorative" val="1"/>
              </a:ext>
            </a:extLst>
          </p:cNvPr>
          <p:cNvGrpSpPr/>
          <p:nvPr userDrawn="1"/>
        </p:nvGrpSpPr>
        <p:grpSpPr>
          <a:xfrm rot="16200000">
            <a:off x="9160571" y="411373"/>
            <a:ext cx="6659715" cy="4979196"/>
            <a:chOff x="4186578" y="-2617929"/>
            <a:chExt cx="3019966" cy="2257905"/>
          </a:xfrm>
        </p:grpSpPr>
        <p:sp>
          <p:nvSpPr>
            <p:cNvPr id="19" name="Freeform 18">
              <a:extLst>
                <a:ext uri="{FF2B5EF4-FFF2-40B4-BE49-F238E27FC236}">
                  <a16:creationId xmlns:a16="http://schemas.microsoft.com/office/drawing/2014/main" id="{E5D426EF-EA2A-F2B1-6925-E9B2A0A000A0}"/>
                </a:ext>
              </a:extLst>
            </p:cNvPr>
            <p:cNvSpPr/>
            <p:nvPr/>
          </p:nvSpPr>
          <p:spPr>
            <a:xfrm rot="16200000">
              <a:off x="4433691" y="-2753224"/>
              <a:ext cx="1283777" cy="1756677"/>
            </a:xfrm>
            <a:custGeom>
              <a:avLst/>
              <a:gdLst>
                <a:gd name="connsiteX0" fmla="*/ 546412 w 1283777"/>
                <a:gd name="connsiteY0" fmla="*/ 1742662 h 1756677"/>
                <a:gd name="connsiteX1" fmla="*/ 1282926 w 1283777"/>
                <a:gd name="connsiteY1" fmla="*/ 837385 h 1756677"/>
                <a:gd name="connsiteX2" fmla="*/ 470885 w 1283777"/>
                <a:gd name="connsiteY2" fmla="*/ 0 h 1756677"/>
                <a:gd name="connsiteX3" fmla="*/ 816474 w 1283777"/>
                <a:gd name="connsiteY3" fmla="*/ 416834 h 1756677"/>
                <a:gd name="connsiteX4" fmla="*/ 667666 w 1283777"/>
                <a:gd name="connsiteY4" fmla="*/ 770081 h 1756677"/>
                <a:gd name="connsiteX5" fmla="*/ 410502 w 1283777"/>
                <a:gd name="connsiteY5" fmla="*/ 882581 h 1756677"/>
                <a:gd name="connsiteX6" fmla="*/ 410502 w 1283777"/>
                <a:gd name="connsiteY6" fmla="*/ 882581 h 1756677"/>
                <a:gd name="connsiteX7" fmla="*/ 427 w 1283777"/>
                <a:gd name="connsiteY7" fmla="*/ 1338447 h 1756677"/>
                <a:gd name="connsiteX8" fmla="*/ 455838 w 1283777"/>
                <a:gd name="connsiteY8" fmla="*/ 1756259 h 1756677"/>
                <a:gd name="connsiteX9" fmla="*/ 546314 w 1283777"/>
                <a:gd name="connsiteY9" fmla="*/ 1742662 h 17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777" h="1756677">
                  <a:moveTo>
                    <a:pt x="546412" y="1742662"/>
                  </a:moveTo>
                  <a:cubicBezTo>
                    <a:pt x="980230" y="1673107"/>
                    <a:pt x="1302565" y="1287480"/>
                    <a:pt x="1282926" y="837385"/>
                  </a:cubicBezTo>
                  <a:cubicBezTo>
                    <a:pt x="1263287" y="387486"/>
                    <a:pt x="908807" y="31597"/>
                    <a:pt x="470885" y="0"/>
                  </a:cubicBezTo>
                  <a:cubicBezTo>
                    <a:pt x="661608" y="44413"/>
                    <a:pt x="807485" y="211401"/>
                    <a:pt x="816474" y="416834"/>
                  </a:cubicBezTo>
                  <a:cubicBezTo>
                    <a:pt x="822629" y="556431"/>
                    <a:pt x="764201" y="683604"/>
                    <a:pt x="667666" y="770081"/>
                  </a:cubicBezTo>
                  <a:cubicBezTo>
                    <a:pt x="598294" y="832200"/>
                    <a:pt x="509284" y="873483"/>
                    <a:pt x="410502" y="882581"/>
                  </a:cubicBezTo>
                  <a:lnTo>
                    <a:pt x="410502" y="882581"/>
                  </a:lnTo>
                  <a:cubicBezTo>
                    <a:pt x="172977" y="896765"/>
                    <a:pt x="-10028" y="1099655"/>
                    <a:pt x="427" y="1338447"/>
                  </a:cubicBezTo>
                  <a:cubicBezTo>
                    <a:pt x="10979" y="1579684"/>
                    <a:pt x="214893" y="1766726"/>
                    <a:pt x="455838" y="1756259"/>
                  </a:cubicBezTo>
                  <a:cubicBezTo>
                    <a:pt x="487006" y="1754890"/>
                    <a:pt x="517295" y="1750194"/>
                    <a:pt x="546314" y="1742662"/>
                  </a:cubicBezTo>
                </a:path>
              </a:pathLst>
            </a:custGeom>
            <a:solidFill>
              <a:srgbClr val="351F65"/>
            </a:solidFill>
            <a:ln w="976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04236C7-ED32-DA52-80E0-D8A41BB1BFF3}"/>
                </a:ext>
              </a:extLst>
            </p:cNvPr>
            <p:cNvSpPr/>
            <p:nvPr/>
          </p:nvSpPr>
          <p:spPr>
            <a:xfrm rot="16200000">
              <a:off x="5627874" y="-1482338"/>
              <a:ext cx="1348353" cy="896276"/>
            </a:xfrm>
            <a:custGeom>
              <a:avLst/>
              <a:gdLst>
                <a:gd name="connsiteX0" fmla="*/ 0 w 1348353"/>
                <a:gd name="connsiteY0" fmla="*/ 896276 h 896276"/>
                <a:gd name="connsiteX1" fmla="*/ 900759 w 1348353"/>
                <a:gd name="connsiteY1" fmla="*/ 896276 h 896276"/>
                <a:gd name="connsiteX2" fmla="*/ 1348354 w 1348353"/>
                <a:gd name="connsiteY2" fmla="*/ 448138 h 896276"/>
                <a:gd name="connsiteX3" fmla="*/ 900759 w 1348353"/>
                <a:gd name="connsiteY3" fmla="*/ 0 h 896276"/>
                <a:gd name="connsiteX4" fmla="*/ 866269 w 1348353"/>
                <a:gd name="connsiteY4" fmla="*/ 0 h 896276"/>
                <a:gd name="connsiteX5" fmla="*/ 0 w 1348353"/>
                <a:gd name="connsiteY5" fmla="*/ 867320 h 896276"/>
                <a:gd name="connsiteX6" fmla="*/ 0 w 1348353"/>
                <a:gd name="connsiteY6" fmla="*/ 896276 h 89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353" h="896276">
                  <a:moveTo>
                    <a:pt x="0" y="896276"/>
                  </a:moveTo>
                  <a:lnTo>
                    <a:pt x="900759" y="896276"/>
                  </a:lnTo>
                  <a:cubicBezTo>
                    <a:pt x="1147957" y="896276"/>
                    <a:pt x="1348354" y="695636"/>
                    <a:pt x="1348354" y="448138"/>
                  </a:cubicBezTo>
                  <a:cubicBezTo>
                    <a:pt x="1348354" y="200640"/>
                    <a:pt x="1147957" y="0"/>
                    <a:pt x="900759" y="0"/>
                  </a:cubicBezTo>
                  <a:lnTo>
                    <a:pt x="866269" y="0"/>
                  </a:lnTo>
                  <a:cubicBezTo>
                    <a:pt x="387896" y="-98"/>
                    <a:pt x="0" y="388269"/>
                    <a:pt x="0" y="867320"/>
                  </a:cubicBezTo>
                  <a:lnTo>
                    <a:pt x="0" y="896276"/>
                  </a:lnTo>
                  <a:close/>
                </a:path>
              </a:pathLst>
            </a:custGeom>
            <a:solidFill>
              <a:schemeClr val="accent3"/>
            </a:solidFill>
            <a:ln w="976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F05746A4-4785-D029-D093-4E5A5CE00842}"/>
                </a:ext>
              </a:extLst>
            </p:cNvPr>
            <p:cNvSpPr/>
            <p:nvPr/>
          </p:nvSpPr>
          <p:spPr>
            <a:xfrm rot="16200000">
              <a:off x="4187122" y="-2057831"/>
              <a:ext cx="896557" cy="897645"/>
            </a:xfrm>
            <a:custGeom>
              <a:avLst/>
              <a:gdLst>
                <a:gd name="connsiteX0" fmla="*/ 448181 w 896557"/>
                <a:gd name="connsiteY0" fmla="*/ 897646 h 897645"/>
                <a:gd name="connsiteX1" fmla="*/ 293 w 896557"/>
                <a:gd name="connsiteY1" fmla="*/ 460953 h 897645"/>
                <a:gd name="connsiteX2" fmla="*/ 0 w 896557"/>
                <a:gd name="connsiteY2" fmla="*/ 460953 h 897645"/>
                <a:gd name="connsiteX3" fmla="*/ 0 w 896557"/>
                <a:gd name="connsiteY3" fmla="*/ 0 h 897645"/>
                <a:gd name="connsiteX4" fmla="*/ 448279 w 896557"/>
                <a:gd name="connsiteY4" fmla="*/ 0 h 897645"/>
                <a:gd name="connsiteX5" fmla="*/ 896558 w 896557"/>
                <a:gd name="connsiteY5" fmla="*/ 448823 h 897645"/>
                <a:gd name="connsiteX6" fmla="*/ 448279 w 896557"/>
                <a:gd name="connsiteY6" fmla="*/ 897646 h 8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557" h="897645">
                  <a:moveTo>
                    <a:pt x="448181" y="897646"/>
                  </a:moveTo>
                  <a:cubicBezTo>
                    <a:pt x="204696" y="897646"/>
                    <a:pt x="6644" y="703267"/>
                    <a:pt x="293" y="460953"/>
                  </a:cubicBezTo>
                  <a:lnTo>
                    <a:pt x="0" y="460953"/>
                  </a:lnTo>
                  <a:lnTo>
                    <a:pt x="0" y="0"/>
                  </a:lnTo>
                  <a:lnTo>
                    <a:pt x="448279" y="0"/>
                  </a:lnTo>
                  <a:cubicBezTo>
                    <a:pt x="695868" y="0"/>
                    <a:pt x="896558" y="200933"/>
                    <a:pt x="896558" y="448823"/>
                  </a:cubicBezTo>
                  <a:cubicBezTo>
                    <a:pt x="896558" y="696712"/>
                    <a:pt x="695868" y="897646"/>
                    <a:pt x="448279" y="897646"/>
                  </a:cubicBezTo>
                </a:path>
              </a:pathLst>
            </a:custGeom>
            <a:solidFill>
              <a:srgbClr val="00B5E2"/>
            </a:solidFill>
            <a:ln w="9767"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9B5286A-526D-50DB-EB4A-37AFC43B5CC6}"/>
                </a:ext>
              </a:extLst>
            </p:cNvPr>
            <p:cNvSpPr/>
            <p:nvPr/>
          </p:nvSpPr>
          <p:spPr>
            <a:xfrm rot="16200000">
              <a:off x="6069795" y="-2391604"/>
              <a:ext cx="453750" cy="908602"/>
            </a:xfrm>
            <a:custGeom>
              <a:avLst/>
              <a:gdLst>
                <a:gd name="connsiteX0" fmla="*/ 0 w 453750"/>
                <a:gd name="connsiteY0" fmla="*/ 454301 h 908602"/>
                <a:gd name="connsiteX1" fmla="*/ 453750 w 453750"/>
                <a:gd name="connsiteY1" fmla="*/ 908602 h 908602"/>
                <a:gd name="connsiteX2" fmla="*/ 453750 w 453750"/>
                <a:gd name="connsiteY2" fmla="*/ 0 h 908602"/>
                <a:gd name="connsiteX3" fmla="*/ 0 w 453750"/>
                <a:gd name="connsiteY3" fmla="*/ 454301 h 908602"/>
              </a:gdLst>
              <a:ahLst/>
              <a:cxnLst>
                <a:cxn ang="0">
                  <a:pos x="connsiteX0" y="connsiteY0"/>
                </a:cxn>
                <a:cxn ang="0">
                  <a:pos x="connsiteX1" y="connsiteY1"/>
                </a:cxn>
                <a:cxn ang="0">
                  <a:pos x="connsiteX2" y="connsiteY2"/>
                </a:cxn>
                <a:cxn ang="0">
                  <a:pos x="connsiteX3" y="connsiteY3"/>
                </a:cxn>
              </a:cxnLst>
              <a:rect l="l" t="t" r="r" b="b"/>
              <a:pathLst>
                <a:path w="453750" h="908602">
                  <a:moveTo>
                    <a:pt x="0" y="454301"/>
                  </a:moveTo>
                  <a:cubicBezTo>
                    <a:pt x="0" y="705223"/>
                    <a:pt x="203132" y="908602"/>
                    <a:pt x="453750" y="908602"/>
                  </a:cubicBezTo>
                  <a:lnTo>
                    <a:pt x="453750" y="0"/>
                  </a:lnTo>
                  <a:cubicBezTo>
                    <a:pt x="203132" y="0"/>
                    <a:pt x="0" y="203379"/>
                    <a:pt x="0" y="454301"/>
                  </a:cubicBezTo>
                </a:path>
              </a:pathLst>
            </a:custGeom>
            <a:solidFill>
              <a:srgbClr val="CA01BE"/>
            </a:solidFill>
            <a:ln w="9767"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D45EDED2-608F-F38C-8F20-AED4F4A803BA}"/>
                </a:ext>
              </a:extLst>
            </p:cNvPr>
            <p:cNvSpPr/>
            <p:nvPr/>
          </p:nvSpPr>
          <p:spPr>
            <a:xfrm rot="16200000">
              <a:off x="6069795" y="-2845355"/>
              <a:ext cx="453750" cy="908602"/>
            </a:xfrm>
            <a:custGeom>
              <a:avLst/>
              <a:gdLst>
                <a:gd name="connsiteX0" fmla="*/ 453750 w 453750"/>
                <a:gd name="connsiteY0" fmla="*/ 454301 h 908602"/>
                <a:gd name="connsiteX1" fmla="*/ 0 w 453750"/>
                <a:gd name="connsiteY1" fmla="*/ 0 h 908602"/>
                <a:gd name="connsiteX2" fmla="*/ 0 w 453750"/>
                <a:gd name="connsiteY2" fmla="*/ 908602 h 908602"/>
                <a:gd name="connsiteX3" fmla="*/ 453750 w 453750"/>
                <a:gd name="connsiteY3" fmla="*/ 454301 h 908602"/>
              </a:gdLst>
              <a:ahLst/>
              <a:cxnLst>
                <a:cxn ang="0">
                  <a:pos x="connsiteX0" y="connsiteY0"/>
                </a:cxn>
                <a:cxn ang="0">
                  <a:pos x="connsiteX1" y="connsiteY1"/>
                </a:cxn>
                <a:cxn ang="0">
                  <a:pos x="connsiteX2" y="connsiteY2"/>
                </a:cxn>
                <a:cxn ang="0">
                  <a:pos x="connsiteX3" y="connsiteY3"/>
                </a:cxn>
              </a:cxnLst>
              <a:rect l="l" t="t" r="r" b="b"/>
              <a:pathLst>
                <a:path w="453750" h="908602">
                  <a:moveTo>
                    <a:pt x="453750" y="454301"/>
                  </a:moveTo>
                  <a:cubicBezTo>
                    <a:pt x="453750" y="203379"/>
                    <a:pt x="250618" y="0"/>
                    <a:pt x="0" y="0"/>
                  </a:cubicBezTo>
                  <a:lnTo>
                    <a:pt x="0" y="908602"/>
                  </a:lnTo>
                  <a:cubicBezTo>
                    <a:pt x="250618" y="908602"/>
                    <a:pt x="453750" y="705223"/>
                    <a:pt x="453750" y="454301"/>
                  </a:cubicBezTo>
                </a:path>
              </a:pathLst>
            </a:custGeom>
            <a:solidFill>
              <a:srgbClr val="6240E8"/>
            </a:solidFill>
            <a:ln w="976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21" name="Freeform 20">
              <a:extLst>
                <a:ext uri="{FF2B5EF4-FFF2-40B4-BE49-F238E27FC236}">
                  <a16:creationId xmlns:a16="http://schemas.microsoft.com/office/drawing/2014/main" id="{B783F976-F1C7-80E4-FD98-F4DB5CDD3F04}"/>
                </a:ext>
              </a:extLst>
            </p:cNvPr>
            <p:cNvSpPr/>
            <p:nvPr/>
          </p:nvSpPr>
          <p:spPr>
            <a:xfrm rot="16200000">
              <a:off x="6525644" y="-1937383"/>
              <a:ext cx="907500" cy="454301"/>
            </a:xfrm>
            <a:custGeom>
              <a:avLst/>
              <a:gdLst>
                <a:gd name="connsiteX0" fmla="*/ 453750 w 907500"/>
                <a:gd name="connsiteY0" fmla="*/ 454301 h 454301"/>
                <a:gd name="connsiteX1" fmla="*/ 907501 w 907500"/>
                <a:gd name="connsiteY1" fmla="*/ 0 h 454301"/>
                <a:gd name="connsiteX2" fmla="*/ 0 w 907500"/>
                <a:gd name="connsiteY2" fmla="*/ 0 h 454301"/>
                <a:gd name="connsiteX3" fmla="*/ 453750 w 907500"/>
                <a:gd name="connsiteY3" fmla="*/ 454301 h 454301"/>
              </a:gdLst>
              <a:ahLst/>
              <a:cxnLst>
                <a:cxn ang="0">
                  <a:pos x="connsiteX0" y="connsiteY0"/>
                </a:cxn>
                <a:cxn ang="0">
                  <a:pos x="connsiteX1" y="connsiteY1"/>
                </a:cxn>
                <a:cxn ang="0">
                  <a:pos x="connsiteX2" y="connsiteY2"/>
                </a:cxn>
                <a:cxn ang="0">
                  <a:pos x="connsiteX3" y="connsiteY3"/>
                </a:cxn>
              </a:cxnLst>
              <a:rect l="l" t="t" r="r" b="b"/>
              <a:pathLst>
                <a:path w="907500" h="454301">
                  <a:moveTo>
                    <a:pt x="453750" y="454301"/>
                  </a:moveTo>
                  <a:cubicBezTo>
                    <a:pt x="704368" y="454301"/>
                    <a:pt x="907501" y="250922"/>
                    <a:pt x="907501" y="0"/>
                  </a:cubicBezTo>
                  <a:lnTo>
                    <a:pt x="0" y="0"/>
                  </a:lnTo>
                  <a:cubicBezTo>
                    <a:pt x="0" y="250922"/>
                    <a:pt x="203132" y="454301"/>
                    <a:pt x="453750" y="454301"/>
                  </a:cubicBezTo>
                </a:path>
              </a:pathLst>
            </a:custGeom>
            <a:solidFill>
              <a:srgbClr val="351F65"/>
            </a:solidFill>
            <a:ln w="9767" cap="flat">
              <a:noFill/>
              <a:prstDash val="solid"/>
              <a:miter/>
            </a:ln>
          </p:spPr>
          <p:txBody>
            <a:bodyPr rtlCol="0" anchor="ctr"/>
            <a:lstStyle/>
            <a:p>
              <a:endParaRPr lang="en-US" dirty="0"/>
            </a:p>
          </p:txBody>
        </p:sp>
      </p:grpSp>
      <p:sp>
        <p:nvSpPr>
          <p:cNvPr id="5" name="Footer Placeholder 4">
            <a:extLst>
              <a:ext uri="{FF2B5EF4-FFF2-40B4-BE49-F238E27FC236}">
                <a16:creationId xmlns:a16="http://schemas.microsoft.com/office/drawing/2014/main" id="{BD9E4FF6-E14D-4DBD-BEAA-4E1B6E8CFC4F}"/>
              </a:ext>
            </a:extLst>
          </p:cNvPr>
          <p:cNvSpPr>
            <a:spLocks noGrp="1"/>
          </p:cNvSpPr>
          <p:nvPr>
            <p:ph type="ftr" sz="quarter" idx="11"/>
          </p:nvPr>
        </p:nvSpPr>
        <p:spPr/>
        <p:txBody>
          <a:bodyPr/>
          <a:lstStyle/>
          <a:p>
            <a:r>
              <a:rPr lang="en-US" dirty="0"/>
              <a:t>© Teladoc Health, Inc. All rights reserved.</a:t>
            </a:r>
          </a:p>
        </p:txBody>
      </p:sp>
      <p:sp>
        <p:nvSpPr>
          <p:cNvPr id="6" name="Slide Number Placeholder 5">
            <a:extLst>
              <a:ext uri="{FF2B5EF4-FFF2-40B4-BE49-F238E27FC236}">
                <a16:creationId xmlns:a16="http://schemas.microsoft.com/office/drawing/2014/main" id="{F9BA5141-AECE-0E36-7B4E-D375D415B4D0}"/>
              </a:ext>
            </a:extLst>
          </p:cNvPr>
          <p:cNvSpPr>
            <a:spLocks noGrp="1"/>
          </p:cNvSpPr>
          <p:nvPr>
            <p:ph type="sldNum" sz="quarter" idx="12"/>
          </p:nvPr>
        </p:nvSpPr>
        <p:spPr/>
        <p:txBody>
          <a:bodyPr/>
          <a:lstStyle/>
          <a:p>
            <a:fld id="{A82C3BC0-3EBF-3C4C-A3D8-795624EBC6AA}" type="slidenum">
              <a:rPr lang="en-US" smtClean="0"/>
              <a:pPr/>
              <a:t>‹#›</a:t>
            </a:fld>
            <a:endParaRPr lang="en-US" dirty="0"/>
          </a:p>
        </p:txBody>
      </p:sp>
      <p:grpSp>
        <p:nvGrpSpPr>
          <p:cNvPr id="24" name="Group 23">
            <a:extLst>
              <a:ext uri="{FF2B5EF4-FFF2-40B4-BE49-F238E27FC236}">
                <a16:creationId xmlns:a16="http://schemas.microsoft.com/office/drawing/2014/main" id="{A983B8F8-A212-76A7-6070-41967AE2FD40}"/>
              </a:ext>
              <a:ext uri="{C183D7F6-B498-43B3-948B-1728B52AA6E4}">
                <adec:decorative xmlns:adec="http://schemas.microsoft.com/office/drawing/2017/decorative" val="1"/>
              </a:ext>
            </a:extLst>
          </p:cNvPr>
          <p:cNvGrpSpPr/>
          <p:nvPr userDrawn="1"/>
        </p:nvGrpSpPr>
        <p:grpSpPr>
          <a:xfrm>
            <a:off x="-637781" y="5129942"/>
            <a:ext cx="2052012" cy="1777336"/>
            <a:chOff x="734124" y="-3042464"/>
            <a:chExt cx="2096399" cy="1815782"/>
          </a:xfrm>
        </p:grpSpPr>
        <p:sp>
          <p:nvSpPr>
            <p:cNvPr id="4" name="Freeform 3">
              <a:extLst>
                <a:ext uri="{FF2B5EF4-FFF2-40B4-BE49-F238E27FC236}">
                  <a16:creationId xmlns:a16="http://schemas.microsoft.com/office/drawing/2014/main" id="{6F2C87A5-9267-74DB-2404-54419F5126D6}"/>
                </a:ext>
              </a:extLst>
            </p:cNvPr>
            <p:cNvSpPr/>
            <p:nvPr/>
          </p:nvSpPr>
          <p:spPr>
            <a:xfrm rot="16200000">
              <a:off x="1467779" y="-2134733"/>
              <a:ext cx="907500" cy="908602"/>
            </a:xfrm>
            <a:custGeom>
              <a:avLst/>
              <a:gdLst>
                <a:gd name="connsiteX0" fmla="*/ 0 w 907500"/>
                <a:gd name="connsiteY0" fmla="*/ 0 h 908602"/>
                <a:gd name="connsiteX1" fmla="*/ 0 w 907500"/>
                <a:gd name="connsiteY1" fmla="*/ 908602 h 908602"/>
                <a:gd name="connsiteX2" fmla="*/ 907501 w 907500"/>
                <a:gd name="connsiteY2" fmla="*/ 908602 h 908602"/>
                <a:gd name="connsiteX3" fmla="*/ 0 w 907500"/>
                <a:gd name="connsiteY3" fmla="*/ 0 h 908602"/>
              </a:gdLst>
              <a:ahLst/>
              <a:cxnLst>
                <a:cxn ang="0">
                  <a:pos x="connsiteX0" y="connsiteY0"/>
                </a:cxn>
                <a:cxn ang="0">
                  <a:pos x="connsiteX1" y="connsiteY1"/>
                </a:cxn>
                <a:cxn ang="0">
                  <a:pos x="connsiteX2" y="connsiteY2"/>
                </a:cxn>
                <a:cxn ang="0">
                  <a:pos x="connsiteX3" y="connsiteY3"/>
                </a:cxn>
              </a:cxnLst>
              <a:rect l="l" t="t" r="r" b="b"/>
              <a:pathLst>
                <a:path w="907500" h="908602">
                  <a:moveTo>
                    <a:pt x="0" y="0"/>
                  </a:moveTo>
                  <a:lnTo>
                    <a:pt x="0" y="908602"/>
                  </a:lnTo>
                  <a:lnTo>
                    <a:pt x="907501" y="908602"/>
                  </a:lnTo>
                  <a:cubicBezTo>
                    <a:pt x="907501" y="406758"/>
                    <a:pt x="501236" y="0"/>
                    <a:pt x="0" y="0"/>
                  </a:cubicBezTo>
                </a:path>
              </a:pathLst>
            </a:custGeom>
            <a:solidFill>
              <a:srgbClr val="00B5E2"/>
            </a:solidFill>
            <a:ln w="9767"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88FE97D6-70D1-58E1-0365-78D2C839D8D0}"/>
                </a:ext>
              </a:extLst>
            </p:cNvPr>
            <p:cNvSpPr/>
            <p:nvPr/>
          </p:nvSpPr>
          <p:spPr>
            <a:xfrm rot="16200000">
              <a:off x="2149524" y="-1907582"/>
              <a:ext cx="907500" cy="454300"/>
            </a:xfrm>
            <a:custGeom>
              <a:avLst/>
              <a:gdLst>
                <a:gd name="connsiteX0" fmla="*/ 453750 w 907500"/>
                <a:gd name="connsiteY0" fmla="*/ 0 h 454300"/>
                <a:gd name="connsiteX1" fmla="*/ 0 w 907500"/>
                <a:gd name="connsiteY1" fmla="*/ 454301 h 454300"/>
                <a:gd name="connsiteX2" fmla="*/ 907501 w 907500"/>
                <a:gd name="connsiteY2" fmla="*/ 454301 h 454300"/>
                <a:gd name="connsiteX3" fmla="*/ 453750 w 907500"/>
                <a:gd name="connsiteY3" fmla="*/ 0 h 454300"/>
              </a:gdLst>
              <a:ahLst/>
              <a:cxnLst>
                <a:cxn ang="0">
                  <a:pos x="connsiteX0" y="connsiteY0"/>
                </a:cxn>
                <a:cxn ang="0">
                  <a:pos x="connsiteX1" y="connsiteY1"/>
                </a:cxn>
                <a:cxn ang="0">
                  <a:pos x="connsiteX2" y="connsiteY2"/>
                </a:cxn>
                <a:cxn ang="0">
                  <a:pos x="connsiteX3" y="connsiteY3"/>
                </a:cxn>
              </a:cxnLst>
              <a:rect l="l" t="t" r="r" b="b"/>
              <a:pathLst>
                <a:path w="907500" h="454300">
                  <a:moveTo>
                    <a:pt x="453750" y="0"/>
                  </a:moveTo>
                  <a:cubicBezTo>
                    <a:pt x="203132" y="0"/>
                    <a:pt x="0" y="203379"/>
                    <a:pt x="0" y="454301"/>
                  </a:cubicBezTo>
                  <a:lnTo>
                    <a:pt x="907501" y="454301"/>
                  </a:lnTo>
                  <a:cubicBezTo>
                    <a:pt x="907501" y="203379"/>
                    <a:pt x="704368" y="0"/>
                    <a:pt x="453750" y="0"/>
                  </a:cubicBezTo>
                </a:path>
              </a:pathLst>
            </a:custGeom>
            <a:solidFill>
              <a:srgbClr val="CA01BE"/>
            </a:solidFill>
            <a:ln w="976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FAB98A4-E160-6FBB-4D18-D523B94AF90C}"/>
                </a:ext>
              </a:extLst>
            </p:cNvPr>
            <p:cNvSpPr/>
            <p:nvPr/>
          </p:nvSpPr>
          <p:spPr>
            <a:xfrm rot="16200000">
              <a:off x="1921250" y="-3041599"/>
              <a:ext cx="909943" cy="908602"/>
            </a:xfrm>
            <a:custGeom>
              <a:avLst/>
              <a:gdLst>
                <a:gd name="connsiteX0" fmla="*/ 909943 w 909943"/>
                <a:gd name="connsiteY0" fmla="*/ 4402 h 908602"/>
                <a:gd name="connsiteX1" fmla="*/ 908673 w 909943"/>
                <a:gd name="connsiteY1" fmla="*/ 4402 h 908602"/>
                <a:gd name="connsiteX2" fmla="*/ 908673 w 909943"/>
                <a:gd name="connsiteY2" fmla="*/ 0 h 908602"/>
                <a:gd name="connsiteX3" fmla="*/ 691862 w 909943"/>
                <a:gd name="connsiteY3" fmla="*/ 0 h 908602"/>
                <a:gd name="connsiteX4" fmla="*/ 691764 w 909943"/>
                <a:gd name="connsiteY4" fmla="*/ 4402 h 908602"/>
                <a:gd name="connsiteX5" fmla="*/ 218179 w 909943"/>
                <a:gd name="connsiteY5" fmla="*/ 4402 h 908602"/>
                <a:gd name="connsiteX6" fmla="*/ 218082 w 909943"/>
                <a:gd name="connsiteY6" fmla="*/ 0 h 908602"/>
                <a:gd name="connsiteX7" fmla="*/ 1172 w 909943"/>
                <a:gd name="connsiteY7" fmla="*/ 0 h 908602"/>
                <a:gd name="connsiteX8" fmla="*/ 1172 w 909943"/>
                <a:gd name="connsiteY8" fmla="*/ 4402 h 908602"/>
                <a:gd name="connsiteX9" fmla="*/ 0 w 909943"/>
                <a:gd name="connsiteY9" fmla="*/ 4402 h 908602"/>
                <a:gd name="connsiteX10" fmla="*/ 1172 w 909943"/>
                <a:gd name="connsiteY10" fmla="*/ 29348 h 908602"/>
                <a:gd name="connsiteX11" fmla="*/ 1172 w 909943"/>
                <a:gd name="connsiteY11" fmla="*/ 908602 h 908602"/>
                <a:gd name="connsiteX12" fmla="*/ 907892 w 909943"/>
                <a:gd name="connsiteY12" fmla="*/ 37761 h 908602"/>
                <a:gd name="connsiteX13" fmla="*/ 909943 w 909943"/>
                <a:gd name="connsiteY13" fmla="*/ 4304 h 90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9943" h="908602">
                  <a:moveTo>
                    <a:pt x="909943" y="4402"/>
                  </a:moveTo>
                  <a:lnTo>
                    <a:pt x="908673" y="4402"/>
                  </a:lnTo>
                  <a:cubicBezTo>
                    <a:pt x="908673" y="2935"/>
                    <a:pt x="908673" y="1467"/>
                    <a:pt x="908673" y="0"/>
                  </a:cubicBezTo>
                  <a:lnTo>
                    <a:pt x="691862" y="0"/>
                  </a:lnTo>
                  <a:cubicBezTo>
                    <a:pt x="691862" y="1467"/>
                    <a:pt x="691862" y="2935"/>
                    <a:pt x="691764" y="4402"/>
                  </a:cubicBezTo>
                  <a:lnTo>
                    <a:pt x="218179" y="4402"/>
                  </a:lnTo>
                  <a:cubicBezTo>
                    <a:pt x="218179" y="2935"/>
                    <a:pt x="218082" y="1467"/>
                    <a:pt x="218082" y="0"/>
                  </a:cubicBezTo>
                  <a:lnTo>
                    <a:pt x="1172" y="0"/>
                  </a:lnTo>
                  <a:lnTo>
                    <a:pt x="1172" y="4402"/>
                  </a:lnTo>
                  <a:lnTo>
                    <a:pt x="0" y="4402"/>
                  </a:lnTo>
                  <a:cubicBezTo>
                    <a:pt x="195" y="12815"/>
                    <a:pt x="586" y="21130"/>
                    <a:pt x="1172" y="29348"/>
                  </a:cubicBezTo>
                  <a:lnTo>
                    <a:pt x="1172" y="908602"/>
                  </a:lnTo>
                  <a:cubicBezTo>
                    <a:pt x="489706" y="908602"/>
                    <a:pt x="888057" y="522094"/>
                    <a:pt x="907892" y="37761"/>
                  </a:cubicBezTo>
                  <a:cubicBezTo>
                    <a:pt x="908967" y="26706"/>
                    <a:pt x="909650" y="15554"/>
                    <a:pt x="909943" y="4304"/>
                  </a:cubicBezTo>
                  <a:close/>
                </a:path>
              </a:pathLst>
            </a:custGeom>
            <a:solidFill>
              <a:schemeClr val="accent4"/>
            </a:solidFill>
            <a:ln w="9767"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72D781AF-E8EB-1B46-5972-1298FAD2768B}"/>
                </a:ext>
              </a:extLst>
            </p:cNvPr>
            <p:cNvSpPr/>
            <p:nvPr/>
          </p:nvSpPr>
          <p:spPr>
            <a:xfrm rot="16200000">
              <a:off x="505210" y="-2573679"/>
              <a:ext cx="1365452" cy="907623"/>
            </a:xfrm>
            <a:custGeom>
              <a:avLst/>
              <a:gdLst>
                <a:gd name="connsiteX0" fmla="*/ 1365453 w 1365452"/>
                <a:gd name="connsiteY0" fmla="*/ 0 h 907623"/>
                <a:gd name="connsiteX1" fmla="*/ 453262 w 1365452"/>
                <a:gd name="connsiteY1" fmla="*/ 0 h 907623"/>
                <a:gd name="connsiteX2" fmla="*/ 0 w 1365452"/>
                <a:gd name="connsiteY2" fmla="*/ 453812 h 907623"/>
                <a:gd name="connsiteX3" fmla="*/ 453262 w 1365452"/>
                <a:gd name="connsiteY3" fmla="*/ 907624 h 907623"/>
                <a:gd name="connsiteX4" fmla="*/ 488143 w 1365452"/>
                <a:gd name="connsiteY4" fmla="*/ 907624 h 907623"/>
                <a:gd name="connsiteX5" fmla="*/ 1365453 w 1365452"/>
                <a:gd name="connsiteY5" fmla="*/ 29250 h 907623"/>
                <a:gd name="connsiteX6" fmla="*/ 1365453 w 1365452"/>
                <a:gd name="connsiteY6" fmla="*/ 0 h 9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452" h="907623">
                  <a:moveTo>
                    <a:pt x="1365453" y="0"/>
                  </a:moveTo>
                  <a:lnTo>
                    <a:pt x="453262" y="0"/>
                  </a:lnTo>
                  <a:cubicBezTo>
                    <a:pt x="202937" y="0"/>
                    <a:pt x="0" y="203183"/>
                    <a:pt x="0" y="453812"/>
                  </a:cubicBezTo>
                  <a:cubicBezTo>
                    <a:pt x="0" y="704441"/>
                    <a:pt x="202937" y="907624"/>
                    <a:pt x="453262" y="907624"/>
                  </a:cubicBezTo>
                  <a:lnTo>
                    <a:pt x="488143" y="907624"/>
                  </a:lnTo>
                  <a:cubicBezTo>
                    <a:pt x="972671" y="907624"/>
                    <a:pt x="1365453" y="514366"/>
                    <a:pt x="1365453" y="29250"/>
                  </a:cubicBezTo>
                  <a:lnTo>
                    <a:pt x="1365453" y="0"/>
                  </a:lnTo>
                  <a:close/>
                </a:path>
              </a:pathLst>
            </a:custGeom>
            <a:solidFill>
              <a:srgbClr val="0FAC26"/>
            </a:solidFill>
            <a:ln w="976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370989A2-20D8-67AA-9008-FEC762C981D6}"/>
                </a:ext>
              </a:extLst>
            </p:cNvPr>
            <p:cNvSpPr/>
            <p:nvPr/>
          </p:nvSpPr>
          <p:spPr>
            <a:xfrm rot="16200000">
              <a:off x="1241951" y="-2817578"/>
              <a:ext cx="910236" cy="460464"/>
            </a:xfrm>
            <a:custGeom>
              <a:avLst/>
              <a:gdLst>
                <a:gd name="connsiteX0" fmla="*/ 455118 w 910236"/>
                <a:gd name="connsiteY0" fmla="*/ 0 h 460464"/>
                <a:gd name="connsiteX1" fmla="*/ 0 w 910236"/>
                <a:gd name="connsiteY1" fmla="*/ 451758 h 460464"/>
                <a:gd name="connsiteX2" fmla="*/ 195 w 910236"/>
                <a:gd name="connsiteY2" fmla="*/ 460464 h 460464"/>
                <a:gd name="connsiteX3" fmla="*/ 910041 w 910236"/>
                <a:gd name="connsiteY3" fmla="*/ 460464 h 460464"/>
                <a:gd name="connsiteX4" fmla="*/ 910237 w 910236"/>
                <a:gd name="connsiteY4" fmla="*/ 451758 h 460464"/>
                <a:gd name="connsiteX5" fmla="*/ 455118 w 910236"/>
                <a:gd name="connsiteY5" fmla="*/ 0 h 46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36" h="460464">
                  <a:moveTo>
                    <a:pt x="455118" y="0"/>
                  </a:moveTo>
                  <a:cubicBezTo>
                    <a:pt x="203719" y="0"/>
                    <a:pt x="0" y="202303"/>
                    <a:pt x="0" y="451758"/>
                  </a:cubicBezTo>
                  <a:cubicBezTo>
                    <a:pt x="0" y="454692"/>
                    <a:pt x="195" y="457529"/>
                    <a:pt x="195" y="460464"/>
                  </a:cubicBezTo>
                  <a:lnTo>
                    <a:pt x="910041" y="460464"/>
                  </a:lnTo>
                  <a:cubicBezTo>
                    <a:pt x="910041" y="457529"/>
                    <a:pt x="910237" y="454692"/>
                    <a:pt x="910237" y="451758"/>
                  </a:cubicBezTo>
                  <a:cubicBezTo>
                    <a:pt x="910237" y="202205"/>
                    <a:pt x="706420" y="0"/>
                    <a:pt x="455118" y="0"/>
                  </a:cubicBezTo>
                </a:path>
              </a:pathLst>
            </a:custGeom>
            <a:solidFill>
              <a:schemeClr val="accent1"/>
            </a:solidFill>
            <a:ln w="9767" cap="flat">
              <a:noFill/>
              <a:prstDash val="solid"/>
              <a:miter/>
            </a:ln>
          </p:spPr>
          <p:txBody>
            <a:bodyPr rtlCol="0" anchor="ctr"/>
            <a:lstStyle/>
            <a:p>
              <a:endParaRPr lang="en-US" dirty="0"/>
            </a:p>
          </p:txBody>
        </p:sp>
      </p:grpSp>
      <p:sp>
        <p:nvSpPr>
          <p:cNvPr id="14" name="Freeform 13">
            <a:extLst>
              <a:ext uri="{FF2B5EF4-FFF2-40B4-BE49-F238E27FC236}">
                <a16:creationId xmlns:a16="http://schemas.microsoft.com/office/drawing/2014/main" id="{D491438A-B040-529D-7B76-78BAA5EAC9CA}"/>
              </a:ext>
              <a:ext uri="{C183D7F6-B498-43B3-948B-1728B52AA6E4}">
                <adec:decorative xmlns:adec="http://schemas.microsoft.com/office/drawing/2017/decorative" val="1"/>
              </a:ext>
            </a:extLst>
          </p:cNvPr>
          <p:cNvSpPr/>
          <p:nvPr/>
        </p:nvSpPr>
        <p:spPr>
          <a:xfrm rot="5400000">
            <a:off x="1960371" y="-1719850"/>
            <a:ext cx="6524231" cy="9837995"/>
          </a:xfrm>
          <a:custGeom>
            <a:avLst/>
            <a:gdLst>
              <a:gd name="connsiteX0" fmla="*/ 98 w 906621"/>
              <a:gd name="connsiteY0" fmla="*/ 0 h 1367109"/>
              <a:gd name="connsiteX1" fmla="*/ 98 w 906621"/>
              <a:gd name="connsiteY1" fmla="*/ 913298 h 1367109"/>
              <a:gd name="connsiteX2" fmla="*/ 453360 w 906621"/>
              <a:gd name="connsiteY2" fmla="*/ 1367110 h 1367109"/>
              <a:gd name="connsiteX3" fmla="*/ 906621 w 906621"/>
              <a:gd name="connsiteY3" fmla="*/ 913298 h 1367109"/>
              <a:gd name="connsiteX4" fmla="*/ 906621 w 906621"/>
              <a:gd name="connsiteY4" fmla="*/ 878374 h 1367109"/>
              <a:gd name="connsiteX5" fmla="*/ 29312 w 906621"/>
              <a:gd name="connsiteY5" fmla="*/ 0 h 1367109"/>
              <a:gd name="connsiteX6" fmla="*/ 0 w 906621"/>
              <a:gd name="connsiteY6" fmla="*/ 0 h 136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621" h="1367109">
                <a:moveTo>
                  <a:pt x="98" y="0"/>
                </a:moveTo>
                <a:lnTo>
                  <a:pt x="98" y="913298"/>
                </a:lnTo>
                <a:cubicBezTo>
                  <a:pt x="98" y="1163926"/>
                  <a:pt x="203035" y="1367110"/>
                  <a:pt x="453360" y="1367110"/>
                </a:cubicBezTo>
                <a:cubicBezTo>
                  <a:pt x="703684" y="1367110"/>
                  <a:pt x="906621" y="1163926"/>
                  <a:pt x="906621" y="913298"/>
                </a:cubicBezTo>
                <a:lnTo>
                  <a:pt x="906621" y="878374"/>
                </a:lnTo>
                <a:cubicBezTo>
                  <a:pt x="906621" y="393258"/>
                  <a:pt x="513840" y="0"/>
                  <a:pt x="29312" y="0"/>
                </a:cubicBezTo>
                <a:lnTo>
                  <a:pt x="0" y="0"/>
                </a:lnTo>
                <a:close/>
              </a:path>
            </a:pathLst>
          </a:custGeom>
          <a:solidFill>
            <a:schemeClr val="accent1"/>
          </a:solidFill>
          <a:ln w="9767" cap="flat">
            <a:noFill/>
            <a:prstDash val="solid"/>
            <a:miter/>
          </a:ln>
        </p:spPr>
        <p:txBody>
          <a:bodyPr rtlCol="0" anchor="ctr"/>
          <a:lstStyle/>
          <a:p>
            <a:endParaRPr lang="en-US" dirty="0"/>
          </a:p>
        </p:txBody>
      </p:sp>
      <p:sp>
        <p:nvSpPr>
          <p:cNvPr id="3" name="Content Placeholder 2"/>
          <p:cNvSpPr>
            <a:spLocks noGrp="1"/>
          </p:cNvSpPr>
          <p:nvPr>
            <p:ph idx="1"/>
          </p:nvPr>
        </p:nvSpPr>
        <p:spPr>
          <a:xfrm>
            <a:off x="1506035" y="865769"/>
            <a:ext cx="6561979" cy="4661728"/>
          </a:xfrm>
        </p:spPr>
        <p:txBody>
          <a:bodyPr bIns="274320" anchor="ctr" anchorCtr="0"/>
          <a:lstStyle>
            <a:lvl1pPr marL="285750" indent="0" algn="l">
              <a:tabLst/>
              <a:defRPr sz="1200" cap="all" baseline="0">
                <a:solidFill>
                  <a:schemeClr val="bg1"/>
                </a:solidFill>
              </a:defRPr>
            </a:lvl1pPr>
            <a:lvl2pPr marL="293688" indent="-279400" algn="l">
              <a:spcBef>
                <a:spcPts val="600"/>
              </a:spcBef>
              <a:buNone/>
              <a:tabLst/>
              <a:defRPr sz="4000" b="1" i="0" spc="-50" baseline="0">
                <a:solidFill>
                  <a:schemeClr val="bg1"/>
                </a:solidFill>
                <a:latin typeface="Georgia" panose="02040502050405020303" pitchFamily="18" charset="0"/>
              </a:defRPr>
            </a:lvl2pPr>
            <a:lvl3pPr marL="285750" indent="0" algn="l">
              <a:lnSpc>
                <a:spcPct val="90000"/>
              </a:lnSpc>
              <a:spcBef>
                <a:spcPts val="900"/>
              </a:spcBef>
              <a:buFont typeface="System Font Regular"/>
              <a:buNone/>
              <a:tabLst/>
              <a:defRPr sz="1400">
                <a:solidFill>
                  <a:schemeClr val="bg1"/>
                </a:solidFill>
              </a:defRPr>
            </a:lvl3pPr>
            <a:lvl4pPr marL="285750" indent="0" algn="l">
              <a:lnSpc>
                <a:spcPct val="90000"/>
              </a:lnSpc>
              <a:spcBef>
                <a:spcPts val="900"/>
              </a:spcBef>
              <a:buFont typeface="System Font Regular"/>
              <a:buNone/>
              <a:tabLst/>
              <a:defRPr sz="1400">
                <a:solidFill>
                  <a:schemeClr val="bg1"/>
                </a:solidFill>
              </a:defRPr>
            </a:lvl4pPr>
            <a:lvl5pPr marL="285750" indent="0" algn="l">
              <a:lnSpc>
                <a:spcPct val="90000"/>
              </a:lnSpc>
              <a:spcBef>
                <a:spcPts val="900"/>
              </a:spcBef>
              <a:buFont typeface="System Font Regular"/>
              <a:buNone/>
              <a:tabLst/>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87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21" name="Picture Placeholder 20">
            <a:extLst>
              <a:ext uri="{FF2B5EF4-FFF2-40B4-BE49-F238E27FC236}">
                <a16:creationId xmlns:a16="http://schemas.microsoft.com/office/drawing/2014/main" id="{ED6793BA-C021-6501-1A3E-67EF4ABF5D6C}"/>
              </a:ext>
              <a:ext uri="{C183D7F6-B498-43B3-948B-1728B52AA6E4}">
                <adec:decorative xmlns:adec="http://schemas.microsoft.com/office/drawing/2017/decorative" val="1"/>
              </a:ext>
            </a:extLst>
          </p:cNvPr>
          <p:cNvSpPr>
            <a:spLocks noGrp="1"/>
          </p:cNvSpPr>
          <p:nvPr>
            <p:ph type="pic" sz="quarter" idx="17" hasCustomPrompt="1"/>
          </p:nvPr>
        </p:nvSpPr>
        <p:spPr>
          <a:xfrm>
            <a:off x="5958498" y="0"/>
            <a:ext cx="5023531" cy="5291250"/>
          </a:xfrm>
          <a:custGeom>
            <a:avLst/>
            <a:gdLst>
              <a:gd name="connsiteX0" fmla="*/ 1036511 w 5023531"/>
              <a:gd name="connsiteY0" fmla="*/ 0 h 5291250"/>
              <a:gd name="connsiteX1" fmla="*/ 3073398 w 5023531"/>
              <a:gd name="connsiteY1" fmla="*/ 0 h 5291250"/>
              <a:gd name="connsiteX2" fmla="*/ 3073398 w 5023531"/>
              <a:gd name="connsiteY2" fmla="*/ 1373510 h 5291250"/>
              <a:gd name="connsiteX3" fmla="*/ 3268035 w 5023531"/>
              <a:gd name="connsiteY3" fmla="*/ 1383803 h 5291250"/>
              <a:gd name="connsiteX4" fmla="*/ 5023531 w 5023531"/>
              <a:gd name="connsiteY4" fmla="*/ 3332238 h 5291250"/>
              <a:gd name="connsiteX5" fmla="*/ 3268035 w 5023531"/>
              <a:gd name="connsiteY5" fmla="*/ 5280673 h 5291250"/>
              <a:gd name="connsiteX6" fmla="*/ 3073398 w 5023531"/>
              <a:gd name="connsiteY6" fmla="*/ 5290966 h 5291250"/>
              <a:gd name="connsiteX7" fmla="*/ 3073398 w 5023531"/>
              <a:gd name="connsiteY7" fmla="*/ 5291248 h 5291250"/>
              <a:gd name="connsiteX8" fmla="*/ 3069764 w 5023531"/>
              <a:gd name="connsiteY8" fmla="*/ 5291158 h 5291250"/>
              <a:gd name="connsiteX9" fmla="*/ 3068023 w 5023531"/>
              <a:gd name="connsiteY9" fmla="*/ 5291250 h 5291250"/>
              <a:gd name="connsiteX10" fmla="*/ 3068023 w 5023531"/>
              <a:gd name="connsiteY10" fmla="*/ 5291114 h 5291250"/>
              <a:gd name="connsiteX11" fmla="*/ 2915235 w 5023531"/>
              <a:gd name="connsiteY11" fmla="*/ 5287308 h 5291250"/>
              <a:gd name="connsiteX12" fmla="*/ 0 w 5023531"/>
              <a:gd name="connsiteY12" fmla="*/ 2263202 h 5291250"/>
              <a:gd name="connsiteX13" fmla="*/ 900149 w 5023531"/>
              <a:gd name="connsiteY13" fmla="*/ 122112 h 52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3531" h="5291250">
                <a:moveTo>
                  <a:pt x="1036511" y="0"/>
                </a:moveTo>
                <a:lnTo>
                  <a:pt x="3073398" y="0"/>
                </a:lnTo>
                <a:lnTo>
                  <a:pt x="3073398" y="1373510"/>
                </a:lnTo>
                <a:lnTo>
                  <a:pt x="3268035" y="1383803"/>
                </a:lnTo>
                <a:cubicBezTo>
                  <a:pt x="4254425" y="1486221"/>
                  <a:pt x="5023531" y="2319411"/>
                  <a:pt x="5023531" y="3332238"/>
                </a:cubicBezTo>
                <a:cubicBezTo>
                  <a:pt x="5023531" y="4345065"/>
                  <a:pt x="4254425" y="5178256"/>
                  <a:pt x="3268035" y="5280673"/>
                </a:cubicBezTo>
                <a:lnTo>
                  <a:pt x="3073398" y="5290966"/>
                </a:lnTo>
                <a:lnTo>
                  <a:pt x="3073398" y="5291248"/>
                </a:lnTo>
                <a:lnTo>
                  <a:pt x="3069764" y="5291158"/>
                </a:lnTo>
                <a:lnTo>
                  <a:pt x="3068023" y="5291250"/>
                </a:lnTo>
                <a:lnTo>
                  <a:pt x="3068023" y="5291114"/>
                </a:lnTo>
                <a:lnTo>
                  <a:pt x="2915235" y="5287308"/>
                </a:lnTo>
                <a:cubicBezTo>
                  <a:pt x="1291279" y="5206212"/>
                  <a:pt x="0" y="3883358"/>
                  <a:pt x="0" y="2263202"/>
                </a:cubicBezTo>
                <a:cubicBezTo>
                  <a:pt x="0" y="1427112"/>
                  <a:pt x="343983" y="670101"/>
                  <a:pt x="900149" y="122112"/>
                </a:cubicBezTo>
                <a:close/>
              </a:path>
            </a:pathLst>
          </a:custGeom>
          <a:solidFill>
            <a:schemeClr val="bg1">
              <a:lumMod val="95000"/>
            </a:schemeClr>
          </a:solidFill>
        </p:spPr>
        <p:txBody>
          <a:bodyPr wrap="square" bIns="1554480" anchor="ctr" anchorCtr="0">
            <a:noAutofit/>
          </a:bodyPr>
          <a:lstStyle>
            <a:lvl1pPr algn="ctr">
              <a:defRPr sz="1400">
                <a:solidFill>
                  <a:schemeClr val="tx1">
                    <a:lumMod val="75000"/>
                    <a:lumOff val="25000"/>
                  </a:schemeClr>
                </a:solidFill>
              </a:defRPr>
            </a:lvl1pPr>
          </a:lstStyle>
          <a:p>
            <a:r>
              <a:rPr lang="en-US" dirty="0"/>
              <a:t>drag and drop photo here</a:t>
            </a:r>
          </a:p>
        </p:txBody>
      </p:sp>
      <p:sp>
        <p:nvSpPr>
          <p:cNvPr id="25" name="Text Placeholder 24">
            <a:extLst>
              <a:ext uri="{FF2B5EF4-FFF2-40B4-BE49-F238E27FC236}">
                <a16:creationId xmlns:a16="http://schemas.microsoft.com/office/drawing/2014/main" id="{84C11D8F-3A45-5B78-15EE-0DFB0DF6A467}"/>
              </a:ext>
            </a:extLst>
          </p:cNvPr>
          <p:cNvSpPr>
            <a:spLocks noGrp="1"/>
          </p:cNvSpPr>
          <p:nvPr>
            <p:ph type="body" sz="quarter" idx="18"/>
          </p:nvPr>
        </p:nvSpPr>
        <p:spPr>
          <a:xfrm>
            <a:off x="496888" y="2422525"/>
            <a:ext cx="4527785" cy="2778125"/>
          </a:xfrm>
        </p:spPr>
        <p:txBody>
          <a:bodyPr/>
          <a:lstStyle>
            <a:lvl1pPr>
              <a:lnSpc>
                <a:spcPct val="130000"/>
              </a:lnSpc>
              <a:defRPr sz="1400">
                <a:solidFill>
                  <a:schemeClr val="tx1">
                    <a:lumMod val="75000"/>
                    <a:lumOff val="25000"/>
                  </a:schemeClr>
                </a:solidFill>
              </a:defRPr>
            </a:lvl1pPr>
            <a:lvl2pPr marL="115888" indent="-109538">
              <a:spcBef>
                <a:spcPts val="600"/>
              </a:spcBef>
              <a:tabLst/>
              <a:defRPr sz="1200"/>
            </a:lvl2pPr>
          </a:lstStyle>
          <a:p>
            <a:pPr lvl="0"/>
            <a:r>
              <a:rPr lang="en-US"/>
              <a:t>Click to edit Master text styles</a:t>
            </a:r>
          </a:p>
          <a:p>
            <a:pPr lvl="1"/>
            <a:r>
              <a:rPr lang="en-US"/>
              <a:t>Second level</a:t>
            </a:r>
          </a:p>
        </p:txBody>
      </p:sp>
      <p:sp>
        <p:nvSpPr>
          <p:cNvPr id="12" name="Chart Placeholder 11" descr="Pie chart containing data">
            <a:extLst>
              <a:ext uri="{FF2B5EF4-FFF2-40B4-BE49-F238E27FC236}">
                <a16:creationId xmlns:a16="http://schemas.microsoft.com/office/drawing/2014/main" id="{368288A3-7312-4BC2-90EF-0BB1365058AE}"/>
              </a:ext>
            </a:extLst>
          </p:cNvPr>
          <p:cNvSpPr>
            <a:spLocks noGrp="1"/>
          </p:cNvSpPr>
          <p:nvPr>
            <p:ph type="chart" sz="quarter" idx="19" hasCustomPrompt="1"/>
          </p:nvPr>
        </p:nvSpPr>
        <p:spPr>
          <a:xfrm>
            <a:off x="6607326" y="1256749"/>
            <a:ext cx="4842948" cy="4844614"/>
          </a:xfrm>
        </p:spPr>
        <p:txBody>
          <a:bodyPr lIns="0" tIns="0" bIns="1097280" anchor="ctr" anchorCtr="1"/>
          <a:lstStyle>
            <a:lvl1pPr algn="ctr">
              <a:defRPr sz="1400">
                <a:solidFill>
                  <a:schemeClr val="tx1">
                    <a:lumMod val="75000"/>
                    <a:lumOff val="25000"/>
                  </a:schemeClr>
                </a:solidFill>
              </a:defRPr>
            </a:lvl1pPr>
          </a:lstStyle>
          <a:p>
            <a:r>
              <a:rPr lang="en-US" dirty="0"/>
              <a:t>pie chart</a:t>
            </a:r>
          </a:p>
        </p:txBody>
      </p:sp>
      <p:grpSp>
        <p:nvGrpSpPr>
          <p:cNvPr id="3" name="Group 2">
            <a:extLst>
              <a:ext uri="{FF2B5EF4-FFF2-40B4-BE49-F238E27FC236}">
                <a16:creationId xmlns:a16="http://schemas.microsoft.com/office/drawing/2014/main" id="{38F36A34-A1CF-23DB-7D32-BDB86B09D4B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75F904E6-B62B-2597-CC70-5951E01E1B21}"/>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ECC0E3B-A499-F137-889F-BB91E52EA20E}"/>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98A932-A785-D2A5-E695-9A6E8FD3885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85E34C-1E73-B877-ED70-057F386DB4B6}"/>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48DEB0-7C1D-266B-E8D2-246AFA84679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Footer Placeholder 14">
            <a:extLst>
              <a:ext uri="{FF2B5EF4-FFF2-40B4-BE49-F238E27FC236}">
                <a16:creationId xmlns:a16="http://schemas.microsoft.com/office/drawing/2014/main" id="{0B29A1A3-727B-6EF6-6F22-08B9975EE153}"/>
              </a:ext>
            </a:extLst>
          </p:cNvPr>
          <p:cNvSpPr>
            <a:spLocks noGrp="1"/>
          </p:cNvSpPr>
          <p:nvPr>
            <p:ph type="ftr" sz="quarter" idx="21"/>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0BF3196B-E8D2-D52B-A712-69681D19896F}"/>
              </a:ext>
            </a:extLst>
          </p:cNvPr>
          <p:cNvSpPr>
            <a:spLocks noGrp="1"/>
          </p:cNvSpPr>
          <p:nvPr>
            <p:ph type="sldNum" sz="quarter" idx="22"/>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203106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25" name="Text Placeholder 24">
            <a:extLst>
              <a:ext uri="{FF2B5EF4-FFF2-40B4-BE49-F238E27FC236}">
                <a16:creationId xmlns:a16="http://schemas.microsoft.com/office/drawing/2014/main" id="{84C11D8F-3A45-5B78-15EE-0DFB0DF6A467}"/>
              </a:ext>
            </a:extLst>
          </p:cNvPr>
          <p:cNvSpPr>
            <a:spLocks noGrp="1"/>
          </p:cNvSpPr>
          <p:nvPr>
            <p:ph type="body" sz="quarter" idx="18"/>
          </p:nvPr>
        </p:nvSpPr>
        <p:spPr>
          <a:xfrm>
            <a:off x="496888" y="2422525"/>
            <a:ext cx="4527785" cy="2778125"/>
          </a:xfrm>
        </p:spPr>
        <p:txBody>
          <a:bodyPr/>
          <a:lstStyle>
            <a:lvl1pPr>
              <a:lnSpc>
                <a:spcPct val="130000"/>
              </a:lnSpc>
              <a:defRPr sz="1400">
                <a:solidFill>
                  <a:schemeClr val="tx1">
                    <a:lumMod val="75000"/>
                    <a:lumOff val="25000"/>
                  </a:schemeClr>
                </a:solidFill>
              </a:defRPr>
            </a:lvl1pPr>
            <a:lvl2pPr marL="115888" indent="-109538">
              <a:spcBef>
                <a:spcPts val="600"/>
              </a:spcBef>
              <a:tabLst/>
              <a:defRPr sz="1200"/>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8BA7C87E-D980-7FD9-C90A-4B15C0ABF6DB}"/>
              </a:ext>
              <a:ext uri="{C183D7F6-B498-43B3-948B-1728B52AA6E4}">
                <adec:decorative xmlns:adec="http://schemas.microsoft.com/office/drawing/2017/decorative" val="1"/>
              </a:ext>
            </a:extLst>
          </p:cNvPr>
          <p:cNvSpPr>
            <a:spLocks noGrp="1"/>
          </p:cNvSpPr>
          <p:nvPr>
            <p:ph type="body" sz="quarter" idx="19"/>
          </p:nvPr>
        </p:nvSpPr>
        <p:spPr>
          <a:xfrm>
            <a:off x="5862253" y="605943"/>
            <a:ext cx="5216020" cy="5216020"/>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2" name="Chart Placeholder 11" descr="Pie chart containing data ">
            <a:extLst>
              <a:ext uri="{FF2B5EF4-FFF2-40B4-BE49-F238E27FC236}">
                <a16:creationId xmlns:a16="http://schemas.microsoft.com/office/drawing/2014/main" id="{2495326F-2972-7A4A-C688-C04A8F31F5D4}"/>
              </a:ext>
            </a:extLst>
          </p:cNvPr>
          <p:cNvSpPr>
            <a:spLocks noGrp="1"/>
          </p:cNvSpPr>
          <p:nvPr>
            <p:ph type="chart" sz="quarter" idx="20" hasCustomPrompt="1"/>
          </p:nvPr>
        </p:nvSpPr>
        <p:spPr>
          <a:xfrm>
            <a:off x="5498493" y="242184"/>
            <a:ext cx="5943540" cy="5943538"/>
          </a:xfrm>
        </p:spPr>
        <p:txBody>
          <a:bodyPr bIns="914400" anchor="ctr" anchorCtr="1"/>
          <a:lstStyle>
            <a:lvl1pPr algn="ctr">
              <a:defRPr sz="1400">
                <a:solidFill>
                  <a:schemeClr val="bg1"/>
                </a:solidFill>
              </a:defRPr>
            </a:lvl1pPr>
          </a:lstStyle>
          <a:p>
            <a:r>
              <a:rPr lang="en-US" dirty="0"/>
              <a:t>pie chart</a:t>
            </a:r>
          </a:p>
        </p:txBody>
      </p:sp>
      <p:grpSp>
        <p:nvGrpSpPr>
          <p:cNvPr id="3" name="Group 2">
            <a:extLst>
              <a:ext uri="{FF2B5EF4-FFF2-40B4-BE49-F238E27FC236}">
                <a16:creationId xmlns:a16="http://schemas.microsoft.com/office/drawing/2014/main" id="{5F6F275E-1B6F-379F-5E56-946C099FBD44}"/>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B72388AD-2505-BCB3-390D-D0A95EBBE107}"/>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D64244-1EE8-69CC-38BC-2FC72EF7E43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9073D8-5008-41AC-A60D-5F13285D84A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40A522-7E59-AB4F-218B-289E7306B20B}"/>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098198-2358-9F1C-6641-66224408C510}"/>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a:extLst>
              <a:ext uri="{FF2B5EF4-FFF2-40B4-BE49-F238E27FC236}">
                <a16:creationId xmlns:a16="http://schemas.microsoft.com/office/drawing/2014/main" id="{E129992A-8640-86A0-D956-3679F190722D}"/>
              </a:ext>
            </a:extLst>
          </p:cNvPr>
          <p:cNvSpPr>
            <a:spLocks noGrp="1"/>
          </p:cNvSpPr>
          <p:nvPr>
            <p:ph type="ftr" sz="quarter" idx="22"/>
          </p:nvPr>
        </p:nvSpPr>
        <p:spPr/>
        <p:txBody>
          <a:bodyPr/>
          <a:lstStyle/>
          <a:p>
            <a:r>
              <a:rPr lang="en-US" dirty="0"/>
              <a:t>© Teladoc Health, Inc. All rights reserved.</a:t>
            </a:r>
          </a:p>
        </p:txBody>
      </p:sp>
      <p:sp>
        <p:nvSpPr>
          <p:cNvPr id="17" name="Slide Number Placeholder 16">
            <a:extLst>
              <a:ext uri="{FF2B5EF4-FFF2-40B4-BE49-F238E27FC236}">
                <a16:creationId xmlns:a16="http://schemas.microsoft.com/office/drawing/2014/main" id="{78EC3E1B-92B5-B8F1-EDCF-B71BB218B7A7}"/>
              </a:ext>
            </a:extLst>
          </p:cNvPr>
          <p:cNvSpPr>
            <a:spLocks noGrp="1"/>
          </p:cNvSpPr>
          <p:nvPr>
            <p:ph type="sldNum" sz="quarter" idx="23"/>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85974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a 3">
    <p:bg>
      <p:bgPr>
        <a:solidFill>
          <a:schemeClr val="bg1"/>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5D247603-4F8E-94FA-384E-43FCEEB22E84}"/>
              </a:ext>
              <a:ext uri="{C183D7F6-B498-43B3-948B-1728B52AA6E4}">
                <adec:decorative xmlns:adec="http://schemas.microsoft.com/office/drawing/2017/decorative" val="1"/>
              </a:ext>
            </a:extLst>
          </p:cNvPr>
          <p:cNvSpPr>
            <a:spLocks noGrp="1"/>
          </p:cNvSpPr>
          <p:nvPr>
            <p:ph type="body" sz="quarter" idx="33"/>
          </p:nvPr>
        </p:nvSpPr>
        <p:spPr>
          <a:xfrm>
            <a:off x="6214486" y="507989"/>
            <a:ext cx="5456691" cy="5456691"/>
          </a:xfrm>
          <a:custGeom>
            <a:avLst/>
            <a:gdLst>
              <a:gd name="connsiteX0" fmla="*/ 3051257 w 6102513"/>
              <a:gd name="connsiteY0" fmla="*/ 0 h 6102513"/>
              <a:gd name="connsiteX1" fmla="*/ 6102513 w 6102513"/>
              <a:gd name="connsiteY1" fmla="*/ 3051257 h 6102513"/>
              <a:gd name="connsiteX2" fmla="*/ 3051257 w 6102513"/>
              <a:gd name="connsiteY2" fmla="*/ 6102513 h 6102513"/>
              <a:gd name="connsiteX3" fmla="*/ 3048123 w 6102513"/>
              <a:gd name="connsiteY3" fmla="*/ 6102433 h 6102513"/>
              <a:gd name="connsiteX4" fmla="*/ 3048123 w 6102513"/>
              <a:gd name="connsiteY4" fmla="*/ 6102512 h 6102513"/>
              <a:gd name="connsiteX5" fmla="*/ 0 w 6102513"/>
              <a:gd name="connsiteY5" fmla="*/ 6102512 h 6102513"/>
              <a:gd name="connsiteX6" fmla="*/ 0 w 6102513"/>
              <a:gd name="connsiteY6" fmla="*/ 3051257 h 6102513"/>
              <a:gd name="connsiteX7" fmla="*/ 1 w 6102513"/>
              <a:gd name="connsiteY7" fmla="*/ 3051257 h 6102513"/>
              <a:gd name="connsiteX8" fmla="*/ 3051257 w 6102513"/>
              <a:gd name="connsiteY8" fmla="*/ 0 h 610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3">
                <a:moveTo>
                  <a:pt x="3051257" y="0"/>
                </a:moveTo>
                <a:cubicBezTo>
                  <a:pt x="4736419" y="0"/>
                  <a:pt x="6102513" y="1366095"/>
                  <a:pt x="6102513" y="3051257"/>
                </a:cubicBezTo>
                <a:cubicBezTo>
                  <a:pt x="6102513" y="4736419"/>
                  <a:pt x="4736419" y="6102513"/>
                  <a:pt x="3051257" y="6102513"/>
                </a:cubicBezTo>
                <a:lnTo>
                  <a:pt x="3048123" y="6102433"/>
                </a:lnTo>
                <a:lnTo>
                  <a:pt x="3048123" y="6102512"/>
                </a:lnTo>
                <a:lnTo>
                  <a:pt x="0" y="6102512"/>
                </a:lnTo>
                <a:lnTo>
                  <a:pt x="0" y="3051257"/>
                </a:lnTo>
                <a:lnTo>
                  <a:pt x="1" y="3051257"/>
                </a:lnTo>
                <a:cubicBezTo>
                  <a:pt x="1" y="1366095"/>
                  <a:pt x="1366095" y="0"/>
                  <a:pt x="3051257" y="0"/>
                </a:cubicBezTo>
                <a:close/>
              </a:path>
            </a:pathLst>
          </a:custGeom>
          <a:solidFill>
            <a:schemeClr val="accent3"/>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4E6E9D7F-7245-F537-17B1-508185947D72}"/>
              </a:ext>
            </a:extLst>
          </p:cNvPr>
          <p:cNvSpPr>
            <a:spLocks noGrp="1"/>
          </p:cNvSpPr>
          <p:nvPr>
            <p:ph idx="1"/>
          </p:nvPr>
        </p:nvSpPr>
        <p:spPr>
          <a:xfrm>
            <a:off x="496888" y="2422525"/>
            <a:ext cx="4527785" cy="2778125"/>
          </a:xfrm>
        </p:spPr>
        <p:txBody>
          <a:bodyPr/>
          <a:lstStyle>
            <a:lvl1pPr>
              <a:defRPr sz="1800" b="0">
                <a:solidFill>
                  <a:schemeClr val="tx1">
                    <a:lumMod val="85000"/>
                    <a:lumOff val="15000"/>
                  </a:schemeClr>
                </a:solidFill>
              </a:defRPr>
            </a:lvl1pPr>
            <a:lvl2pPr marL="6350" indent="0">
              <a:buNone/>
              <a:tabLst>
                <a:tab pos="3822700" algn="l"/>
              </a:tabLst>
              <a:defRPr sz="1400"/>
            </a:lvl2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11" name="Text Placeholder 29">
            <a:extLst>
              <a:ext uri="{FF2B5EF4-FFF2-40B4-BE49-F238E27FC236}">
                <a16:creationId xmlns:a16="http://schemas.microsoft.com/office/drawing/2014/main" id="{20B13FF1-AAA2-3F4B-C9C5-055FFE5B69CD}"/>
              </a:ext>
            </a:extLst>
          </p:cNvPr>
          <p:cNvSpPr>
            <a:spLocks noGrp="1"/>
          </p:cNvSpPr>
          <p:nvPr>
            <p:ph type="body" sz="quarter" idx="23" hasCustomPrompt="1"/>
          </p:nvPr>
        </p:nvSpPr>
        <p:spPr>
          <a:xfrm>
            <a:off x="6856435" y="2266965"/>
            <a:ext cx="4049744" cy="1227138"/>
          </a:xfrm>
        </p:spPr>
        <p:txBody>
          <a:bodyPr wrap="none" bIns="45720" anchor="ctr" anchorCtr="1"/>
          <a:lstStyle>
            <a:lvl1pPr algn="ctr">
              <a:defRPr sz="11500" b="1" i="0">
                <a:solidFill>
                  <a:schemeClr val="tx1"/>
                </a:solidFill>
                <a:latin typeface="Georgia" panose="02040502050405020303" pitchFamily="18" charset="0"/>
              </a:defRPr>
            </a:lvl1pPr>
          </a:lstStyle>
          <a:p>
            <a:pPr lvl="0"/>
            <a:r>
              <a:rPr lang="en-US"/>
              <a:t>XX%</a:t>
            </a:r>
          </a:p>
        </p:txBody>
      </p:sp>
      <p:sp>
        <p:nvSpPr>
          <p:cNvPr id="14" name="Text Placeholder 29">
            <a:extLst>
              <a:ext uri="{FF2B5EF4-FFF2-40B4-BE49-F238E27FC236}">
                <a16:creationId xmlns:a16="http://schemas.microsoft.com/office/drawing/2014/main" id="{9A58D322-0325-520E-0DC4-79D293EF0E6B}"/>
              </a:ext>
            </a:extLst>
          </p:cNvPr>
          <p:cNvSpPr>
            <a:spLocks noGrp="1"/>
          </p:cNvSpPr>
          <p:nvPr>
            <p:ph type="body" sz="quarter" idx="29" hasCustomPrompt="1"/>
          </p:nvPr>
        </p:nvSpPr>
        <p:spPr>
          <a:xfrm>
            <a:off x="7967502" y="3636112"/>
            <a:ext cx="1827610" cy="307948"/>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BD51EEDF-5B2D-A0B6-5E9F-D32135D273D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8D259648-8237-13C2-4545-ACD3AAFD3CBF}"/>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421D57-38E4-2591-4912-954B0AA7F6A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A46ACF-5D67-944E-1F6F-9AAD07CD25C7}"/>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F4388-3AD5-6AFC-8CC8-A9F06BF7BC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EF57A-03CC-3A46-5ABB-7AF935268D6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FD77A44D-4EB1-1A0E-A428-31878A94BDE2}"/>
              </a:ext>
            </a:extLst>
          </p:cNvPr>
          <p:cNvSpPr>
            <a:spLocks noGrp="1"/>
          </p:cNvSpPr>
          <p:nvPr>
            <p:ph type="ftr" sz="quarter" idx="31"/>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2BCDD732-2AAE-268E-5183-B7C13B28A18E}"/>
              </a:ext>
            </a:extLst>
          </p:cNvPr>
          <p:cNvSpPr>
            <a:spLocks noGrp="1"/>
          </p:cNvSpPr>
          <p:nvPr>
            <p:ph type="sldNum" sz="quarter" idx="32"/>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32242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3.1">
    <p:bg>
      <p:bgPr>
        <a:solidFill>
          <a:schemeClr val="bg1"/>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E6E9D7F-7245-F537-17B1-508185947D72}"/>
              </a:ext>
            </a:extLst>
          </p:cNvPr>
          <p:cNvSpPr>
            <a:spLocks noGrp="1"/>
          </p:cNvSpPr>
          <p:nvPr>
            <p:ph idx="1"/>
          </p:nvPr>
        </p:nvSpPr>
        <p:spPr>
          <a:xfrm>
            <a:off x="496888" y="2422525"/>
            <a:ext cx="4527785" cy="2778125"/>
          </a:xfrm>
        </p:spPr>
        <p:txBody>
          <a:bodyPr/>
          <a:lstStyle>
            <a:lvl1pPr>
              <a:defRPr sz="1800" b="0">
                <a:solidFill>
                  <a:schemeClr val="tx1">
                    <a:lumMod val="85000"/>
                    <a:lumOff val="15000"/>
                  </a:schemeClr>
                </a:solidFill>
              </a:defRPr>
            </a:lvl1pPr>
            <a:lvl2pPr marL="6350" indent="0">
              <a:buNone/>
              <a:tabLst>
                <a:tab pos="3822700" algn="l"/>
              </a:tabLst>
              <a:defRPr sz="1400"/>
            </a:lvl2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11" name="Text Placeholder 29">
            <a:extLst>
              <a:ext uri="{FF2B5EF4-FFF2-40B4-BE49-F238E27FC236}">
                <a16:creationId xmlns:a16="http://schemas.microsoft.com/office/drawing/2014/main" id="{20B13FF1-AAA2-3F4B-C9C5-055FFE5B69CD}"/>
              </a:ext>
            </a:extLst>
          </p:cNvPr>
          <p:cNvSpPr>
            <a:spLocks noGrp="1"/>
          </p:cNvSpPr>
          <p:nvPr>
            <p:ph type="body" sz="quarter" idx="23" hasCustomPrompt="1"/>
          </p:nvPr>
        </p:nvSpPr>
        <p:spPr>
          <a:xfrm>
            <a:off x="6236774" y="1931636"/>
            <a:ext cx="5574869" cy="1665765"/>
          </a:xfrm>
        </p:spPr>
        <p:txBody>
          <a:bodyPr wrap="none" tIns="0" bIns="0" anchor="b" anchorCtr="0"/>
          <a:lstStyle>
            <a:lvl1pPr algn="l">
              <a:defRPr sz="16600" b="1" i="0">
                <a:solidFill>
                  <a:schemeClr val="accent3"/>
                </a:solidFill>
                <a:latin typeface="Georgia" panose="02040502050405020303" pitchFamily="18" charset="0"/>
              </a:defRPr>
            </a:lvl1pPr>
          </a:lstStyle>
          <a:p>
            <a:pPr lvl="0"/>
            <a:r>
              <a:rPr lang="en-US"/>
              <a:t>XX%</a:t>
            </a:r>
          </a:p>
        </p:txBody>
      </p:sp>
      <p:grpSp>
        <p:nvGrpSpPr>
          <p:cNvPr id="3" name="Group 2">
            <a:extLst>
              <a:ext uri="{FF2B5EF4-FFF2-40B4-BE49-F238E27FC236}">
                <a16:creationId xmlns:a16="http://schemas.microsoft.com/office/drawing/2014/main" id="{BD51EEDF-5B2D-A0B6-5E9F-D32135D273D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8D259648-8237-13C2-4545-ACD3AAFD3CBF}"/>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421D57-38E4-2591-4912-954B0AA7F6A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A46ACF-5D67-944E-1F6F-9AAD07CD25C7}"/>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F4388-3AD5-6AFC-8CC8-A9F06BF7BC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EF57A-03CC-3A46-5ABB-7AF935268D6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FD77A44D-4EB1-1A0E-A428-31878A94BDE2}"/>
              </a:ext>
            </a:extLst>
          </p:cNvPr>
          <p:cNvSpPr>
            <a:spLocks noGrp="1"/>
          </p:cNvSpPr>
          <p:nvPr>
            <p:ph type="ftr" sz="quarter" idx="31"/>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2BCDD732-2AAE-268E-5183-B7C13B28A18E}"/>
              </a:ext>
            </a:extLst>
          </p:cNvPr>
          <p:cNvSpPr>
            <a:spLocks noGrp="1"/>
          </p:cNvSpPr>
          <p:nvPr>
            <p:ph type="sldNum" sz="quarter" idx="32"/>
          </p:nvPr>
        </p:nvSpPr>
        <p:spPr/>
        <p:txBody>
          <a:bodyPr/>
          <a:lstStyle/>
          <a:p>
            <a:fld id="{A82C3BC0-3EBF-3C4C-A3D8-795624EBC6AA}" type="slidenum">
              <a:rPr lang="en-US" smtClean="0"/>
              <a:pPr/>
              <a:t>‹#›</a:t>
            </a:fld>
            <a:endParaRPr lang="en-US" dirty="0"/>
          </a:p>
        </p:txBody>
      </p:sp>
      <p:sp>
        <p:nvSpPr>
          <p:cNvPr id="7" name="Text Placeholder 74">
            <a:extLst>
              <a:ext uri="{FF2B5EF4-FFF2-40B4-BE49-F238E27FC236}">
                <a16:creationId xmlns:a16="http://schemas.microsoft.com/office/drawing/2014/main" id="{0D8E51DC-8659-14D4-83E2-2ED870BD7FB0}"/>
              </a:ext>
              <a:ext uri="{C183D7F6-B498-43B3-948B-1728B52AA6E4}">
                <adec:decorative xmlns:adec="http://schemas.microsoft.com/office/drawing/2017/decorative" val="1"/>
              </a:ext>
            </a:extLst>
          </p:cNvPr>
          <p:cNvSpPr>
            <a:spLocks noGrp="1"/>
          </p:cNvSpPr>
          <p:nvPr>
            <p:ph type="body" sz="quarter" idx="50"/>
          </p:nvPr>
        </p:nvSpPr>
        <p:spPr>
          <a:xfrm rot="16200000">
            <a:off x="3847643" y="3408334"/>
            <a:ext cx="356616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14" name="Text Placeholder 29">
            <a:extLst>
              <a:ext uri="{FF2B5EF4-FFF2-40B4-BE49-F238E27FC236}">
                <a16:creationId xmlns:a16="http://schemas.microsoft.com/office/drawing/2014/main" id="{9A58D322-0325-520E-0DC4-79D293EF0E6B}"/>
              </a:ext>
            </a:extLst>
          </p:cNvPr>
          <p:cNvSpPr>
            <a:spLocks noGrp="1"/>
          </p:cNvSpPr>
          <p:nvPr>
            <p:ph type="body" sz="quarter" idx="29" hasCustomPrompt="1"/>
          </p:nvPr>
        </p:nvSpPr>
        <p:spPr>
          <a:xfrm>
            <a:off x="6381152" y="3211754"/>
            <a:ext cx="5430491" cy="522833"/>
          </a:xfrm>
        </p:spPr>
        <p:txBody>
          <a:bodyPr wrap="none" bIns="0" anchor="t" anchorCtr="0">
            <a:normAutofit/>
          </a:bodyPr>
          <a:lstStyle>
            <a:lvl1pPr algn="l">
              <a:defRPr sz="2800" b="0" i="0">
                <a:solidFill>
                  <a:schemeClr val="tx1">
                    <a:lumMod val="85000"/>
                    <a:lumOff val="15000"/>
                  </a:schemeClr>
                </a:solidFill>
                <a:latin typeface="Century Gothic" panose="020B0502020202020204" pitchFamily="34" charset="0"/>
              </a:defRPr>
            </a:lvl1pPr>
          </a:lstStyle>
          <a:p>
            <a:pPr lvl="0"/>
            <a:r>
              <a:rPr lang="en-US"/>
              <a:t>Lorem ipsum</a:t>
            </a:r>
          </a:p>
        </p:txBody>
      </p:sp>
    </p:spTree>
    <p:extLst>
      <p:ext uri="{BB962C8B-B14F-4D97-AF65-F5344CB8AC3E}">
        <p14:creationId xmlns:p14="http://schemas.microsoft.com/office/powerpoint/2010/main" val="427314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ata 3.1">
    <p:bg>
      <p:bgPr>
        <a:solidFill>
          <a:schemeClr val="bg1"/>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E6E9D7F-7245-F537-17B1-508185947D72}"/>
              </a:ext>
            </a:extLst>
          </p:cNvPr>
          <p:cNvSpPr>
            <a:spLocks noGrp="1"/>
          </p:cNvSpPr>
          <p:nvPr>
            <p:ph idx="1"/>
          </p:nvPr>
        </p:nvSpPr>
        <p:spPr>
          <a:xfrm>
            <a:off x="496888" y="2422525"/>
            <a:ext cx="4527785" cy="2778125"/>
          </a:xfrm>
        </p:spPr>
        <p:txBody>
          <a:bodyPr/>
          <a:lstStyle>
            <a:lvl1pPr>
              <a:defRPr sz="1800" b="0">
                <a:solidFill>
                  <a:schemeClr val="tx1">
                    <a:lumMod val="85000"/>
                    <a:lumOff val="15000"/>
                  </a:schemeClr>
                </a:solidFill>
              </a:defRPr>
            </a:lvl1pPr>
            <a:lvl2pPr marL="6350" indent="0">
              <a:buNone/>
              <a:tabLst>
                <a:tab pos="3822700" algn="l"/>
              </a:tabLst>
              <a:defRPr sz="1400"/>
            </a:lvl2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11" name="Text Placeholder 29">
            <a:extLst>
              <a:ext uri="{FF2B5EF4-FFF2-40B4-BE49-F238E27FC236}">
                <a16:creationId xmlns:a16="http://schemas.microsoft.com/office/drawing/2014/main" id="{20B13FF1-AAA2-3F4B-C9C5-055FFE5B69CD}"/>
              </a:ext>
            </a:extLst>
          </p:cNvPr>
          <p:cNvSpPr>
            <a:spLocks noGrp="1"/>
          </p:cNvSpPr>
          <p:nvPr>
            <p:ph type="body" sz="quarter" idx="23" hasCustomPrompt="1"/>
          </p:nvPr>
        </p:nvSpPr>
        <p:spPr>
          <a:xfrm>
            <a:off x="6236774" y="2429772"/>
            <a:ext cx="5574869" cy="1665765"/>
          </a:xfrm>
        </p:spPr>
        <p:txBody>
          <a:bodyPr wrap="none" tIns="0" bIns="0" anchor="b" anchorCtr="0"/>
          <a:lstStyle>
            <a:lvl1pPr algn="l">
              <a:defRPr sz="16600" b="1" i="0">
                <a:solidFill>
                  <a:schemeClr val="accent4"/>
                </a:solidFill>
                <a:latin typeface="Georgia" panose="02040502050405020303" pitchFamily="18" charset="0"/>
              </a:defRPr>
            </a:lvl1pPr>
          </a:lstStyle>
          <a:p>
            <a:pPr lvl="0"/>
            <a:r>
              <a:rPr lang="en-US"/>
              <a:t>XX%</a:t>
            </a:r>
          </a:p>
        </p:txBody>
      </p:sp>
      <p:grpSp>
        <p:nvGrpSpPr>
          <p:cNvPr id="3" name="Group 2">
            <a:extLst>
              <a:ext uri="{FF2B5EF4-FFF2-40B4-BE49-F238E27FC236}">
                <a16:creationId xmlns:a16="http://schemas.microsoft.com/office/drawing/2014/main" id="{BD51EEDF-5B2D-A0B6-5E9F-D32135D273D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8D259648-8237-13C2-4545-ACD3AAFD3CBF}"/>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421D57-38E4-2591-4912-954B0AA7F6A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A46ACF-5D67-944E-1F6F-9AAD07CD25C7}"/>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F4388-3AD5-6AFC-8CC8-A9F06BF7BC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EF57A-03CC-3A46-5ABB-7AF935268D6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FD77A44D-4EB1-1A0E-A428-31878A94BDE2}"/>
              </a:ext>
            </a:extLst>
          </p:cNvPr>
          <p:cNvSpPr>
            <a:spLocks noGrp="1"/>
          </p:cNvSpPr>
          <p:nvPr>
            <p:ph type="ftr" sz="quarter" idx="31"/>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2BCDD732-2AAE-268E-5183-B7C13B28A18E}"/>
              </a:ext>
            </a:extLst>
          </p:cNvPr>
          <p:cNvSpPr>
            <a:spLocks noGrp="1"/>
          </p:cNvSpPr>
          <p:nvPr>
            <p:ph type="sldNum" sz="quarter" idx="32"/>
          </p:nvPr>
        </p:nvSpPr>
        <p:spPr/>
        <p:txBody>
          <a:bodyPr/>
          <a:lstStyle/>
          <a:p>
            <a:fld id="{A82C3BC0-3EBF-3C4C-A3D8-795624EBC6AA}" type="slidenum">
              <a:rPr lang="en-US" smtClean="0"/>
              <a:pPr/>
              <a:t>‹#›</a:t>
            </a:fld>
            <a:endParaRPr lang="en-US" dirty="0"/>
          </a:p>
        </p:txBody>
      </p:sp>
      <p:sp>
        <p:nvSpPr>
          <p:cNvPr id="7" name="Text Placeholder 74">
            <a:extLst>
              <a:ext uri="{FF2B5EF4-FFF2-40B4-BE49-F238E27FC236}">
                <a16:creationId xmlns:a16="http://schemas.microsoft.com/office/drawing/2014/main" id="{0D8E51DC-8659-14D4-83E2-2ED870BD7FB0}"/>
              </a:ext>
              <a:ext uri="{C183D7F6-B498-43B3-948B-1728B52AA6E4}">
                <adec:decorative xmlns:adec="http://schemas.microsoft.com/office/drawing/2017/decorative" val="1"/>
              </a:ext>
            </a:extLst>
          </p:cNvPr>
          <p:cNvSpPr>
            <a:spLocks noGrp="1"/>
          </p:cNvSpPr>
          <p:nvPr>
            <p:ph type="body" sz="quarter" idx="50"/>
          </p:nvPr>
        </p:nvSpPr>
        <p:spPr>
          <a:xfrm rot="16200000">
            <a:off x="3847643" y="3408334"/>
            <a:ext cx="356616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14" name="Text Placeholder 29">
            <a:extLst>
              <a:ext uri="{FF2B5EF4-FFF2-40B4-BE49-F238E27FC236}">
                <a16:creationId xmlns:a16="http://schemas.microsoft.com/office/drawing/2014/main" id="{9A58D322-0325-520E-0DC4-79D293EF0E6B}"/>
              </a:ext>
            </a:extLst>
          </p:cNvPr>
          <p:cNvSpPr>
            <a:spLocks noGrp="1"/>
          </p:cNvSpPr>
          <p:nvPr>
            <p:ph type="body" sz="quarter" idx="29" hasCustomPrompt="1"/>
          </p:nvPr>
        </p:nvSpPr>
        <p:spPr>
          <a:xfrm>
            <a:off x="6381152" y="1578657"/>
            <a:ext cx="5430491" cy="522833"/>
          </a:xfrm>
        </p:spPr>
        <p:txBody>
          <a:bodyPr wrap="none" bIns="0" anchor="t" anchorCtr="0">
            <a:normAutofit/>
          </a:bodyPr>
          <a:lstStyle>
            <a:lvl1pPr algn="l">
              <a:defRPr sz="2800" b="0" i="0">
                <a:solidFill>
                  <a:schemeClr val="tx1">
                    <a:lumMod val="85000"/>
                    <a:lumOff val="15000"/>
                  </a:schemeClr>
                </a:solidFill>
                <a:latin typeface="Century Gothic" panose="020B0502020202020204" pitchFamily="34" charset="0"/>
              </a:defRPr>
            </a:lvl1pPr>
          </a:lstStyle>
          <a:p>
            <a:pPr lvl="0"/>
            <a:r>
              <a:rPr lang="en-US"/>
              <a:t>Lorem ipsum</a:t>
            </a:r>
          </a:p>
        </p:txBody>
      </p:sp>
    </p:spTree>
    <p:extLst>
      <p:ext uri="{BB962C8B-B14F-4D97-AF65-F5344CB8AC3E}">
        <p14:creationId xmlns:p14="http://schemas.microsoft.com/office/powerpoint/2010/main" val="9884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5">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01B8ACF-ABB0-E79D-212F-EC25E509BB70}"/>
              </a:ext>
              <a:ext uri="{C183D7F6-B498-43B3-948B-1728B52AA6E4}">
                <adec:decorative xmlns:adec="http://schemas.microsoft.com/office/drawing/2017/decorative" val="1"/>
              </a:ext>
            </a:extLst>
          </p:cNvPr>
          <p:cNvSpPr>
            <a:spLocks noGrp="1"/>
          </p:cNvSpPr>
          <p:nvPr>
            <p:ph type="body" sz="quarter" idx="18"/>
          </p:nvPr>
        </p:nvSpPr>
        <p:spPr>
          <a:xfrm>
            <a:off x="4502326" y="1606289"/>
            <a:ext cx="3187346"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215784F1-BE3B-4F4D-C687-F3CBE122CC9A}"/>
              </a:ext>
              <a:ext uri="{C183D7F6-B498-43B3-948B-1728B52AA6E4}">
                <adec:decorative xmlns:adec="http://schemas.microsoft.com/office/drawing/2017/decorative" val="1"/>
              </a:ext>
            </a:extLst>
          </p:cNvPr>
          <p:cNvSpPr>
            <a:spLocks noGrp="1"/>
          </p:cNvSpPr>
          <p:nvPr>
            <p:ph type="body" sz="quarter" idx="19"/>
          </p:nvPr>
        </p:nvSpPr>
        <p:spPr>
          <a:xfrm>
            <a:off x="8432800" y="1606289"/>
            <a:ext cx="3187346"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7" name="Chart Placeholder 25" descr="Donut chart containing data">
            <a:extLst>
              <a:ext uri="{FF2B5EF4-FFF2-40B4-BE49-F238E27FC236}">
                <a16:creationId xmlns:a16="http://schemas.microsoft.com/office/drawing/2014/main" id="{ACC49156-336F-87CD-F32E-15CA2DC5725B}"/>
              </a:ext>
            </a:extLst>
          </p:cNvPr>
          <p:cNvSpPr>
            <a:spLocks noGrp="1"/>
          </p:cNvSpPr>
          <p:nvPr>
            <p:ph type="chart" sz="quarter" idx="21" hasCustomPrompt="1"/>
          </p:nvPr>
        </p:nvSpPr>
        <p:spPr>
          <a:xfrm>
            <a:off x="4186237" y="1292225"/>
            <a:ext cx="3819525" cy="3816350"/>
          </a:xfrm>
        </p:spPr>
        <p:txBody>
          <a:bodyPr bIns="1188720" anchor="ctr" anchorCtr="0"/>
          <a:lstStyle>
            <a:lvl1pPr algn="ctr">
              <a:defRPr sz="1400">
                <a:solidFill>
                  <a:schemeClr val="bg1"/>
                </a:solidFill>
              </a:defRPr>
            </a:lvl1pPr>
          </a:lstStyle>
          <a:p>
            <a:r>
              <a:rPr lang="en-US" dirty="0"/>
              <a:t>donut chart</a:t>
            </a:r>
          </a:p>
        </p:txBody>
      </p:sp>
      <p:sp>
        <p:nvSpPr>
          <p:cNvPr id="28" name="Chart Placeholder 25" descr="Donut chart containing data">
            <a:extLst>
              <a:ext uri="{FF2B5EF4-FFF2-40B4-BE49-F238E27FC236}">
                <a16:creationId xmlns:a16="http://schemas.microsoft.com/office/drawing/2014/main" id="{5A71802E-C901-F4BD-BC79-7BF7611EBAB7}"/>
              </a:ext>
            </a:extLst>
          </p:cNvPr>
          <p:cNvSpPr>
            <a:spLocks noGrp="1"/>
          </p:cNvSpPr>
          <p:nvPr>
            <p:ph type="chart" sz="quarter" idx="22" hasCustomPrompt="1"/>
          </p:nvPr>
        </p:nvSpPr>
        <p:spPr>
          <a:xfrm>
            <a:off x="8116711" y="1292225"/>
            <a:ext cx="3819525" cy="3816350"/>
          </a:xfrm>
        </p:spPr>
        <p:txBody>
          <a:bodyPr bIns="1188720" anchor="ctr" anchorCtr="0"/>
          <a:lstStyle>
            <a:lvl1pPr algn="ctr">
              <a:defRPr sz="1400">
                <a:solidFill>
                  <a:schemeClr val="bg1"/>
                </a:solidFill>
              </a:defRPr>
            </a:lvl1pPr>
          </a:lstStyle>
          <a:p>
            <a:r>
              <a:rPr lang="en-US" dirty="0"/>
              <a:t>donut chart</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19" name="Text Placeholder 18">
            <a:extLst>
              <a:ext uri="{FF2B5EF4-FFF2-40B4-BE49-F238E27FC236}">
                <a16:creationId xmlns:a16="http://schemas.microsoft.com/office/drawing/2014/main" id="{B395D958-7DDA-FF2D-6BBB-A4BCDDE44609}"/>
              </a:ext>
              <a:ext uri="{C183D7F6-B498-43B3-948B-1728B52AA6E4}">
                <adec:decorative xmlns:adec="http://schemas.microsoft.com/office/drawing/2017/decorative" val="1"/>
              </a:ext>
            </a:extLst>
          </p:cNvPr>
          <p:cNvSpPr>
            <a:spLocks noGrp="1"/>
          </p:cNvSpPr>
          <p:nvPr>
            <p:ph type="body" sz="quarter" idx="17"/>
          </p:nvPr>
        </p:nvSpPr>
        <p:spPr>
          <a:xfrm>
            <a:off x="571852" y="1607203"/>
            <a:ext cx="3187347"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p:nvPr>
        </p:nvSpPr>
        <p:spPr>
          <a:xfrm>
            <a:off x="457200" y="5156018"/>
            <a:ext cx="3416302" cy="67829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p:nvPr>
        </p:nvSpPr>
        <p:spPr>
          <a:xfrm>
            <a:off x="4357073" y="5156018"/>
            <a:ext cx="3416302" cy="67829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p:nvPr>
        </p:nvSpPr>
        <p:spPr>
          <a:xfrm>
            <a:off x="8318498" y="5156018"/>
            <a:ext cx="3416302" cy="67829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B899E917-FE9F-5972-7987-7D337D2DFB7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1444FEDB-9D79-741A-2CEC-7FCBC600F935}"/>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CA094-FEC0-2C18-C577-D0B6DD13DF53}"/>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653D7A-9FED-782C-CA66-9CBA6DF925B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D5425-EDED-3B58-930C-53DAF28290D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330D99-4A3F-2A4C-76FB-304352E6B57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6" name="Chart Placeholder 25" descr="Donut chart containing data">
            <a:extLst>
              <a:ext uri="{FF2B5EF4-FFF2-40B4-BE49-F238E27FC236}">
                <a16:creationId xmlns:a16="http://schemas.microsoft.com/office/drawing/2014/main" id="{5E28F9BE-DFA1-5207-0478-C43049B81BFA}"/>
              </a:ext>
            </a:extLst>
          </p:cNvPr>
          <p:cNvSpPr>
            <a:spLocks noGrp="1"/>
          </p:cNvSpPr>
          <p:nvPr>
            <p:ph type="chart" sz="quarter" idx="20" hasCustomPrompt="1"/>
          </p:nvPr>
        </p:nvSpPr>
        <p:spPr>
          <a:xfrm>
            <a:off x="255588" y="1292225"/>
            <a:ext cx="3819525" cy="3816350"/>
          </a:xfrm>
        </p:spPr>
        <p:txBody>
          <a:bodyPr bIns="1188720" anchor="ctr" anchorCtr="0"/>
          <a:lstStyle>
            <a:lvl1pPr algn="ctr">
              <a:defRPr sz="1400" b="0">
                <a:solidFill>
                  <a:schemeClr val="bg1"/>
                </a:solidFill>
              </a:defRPr>
            </a:lvl1pPr>
          </a:lstStyle>
          <a:p>
            <a:r>
              <a:rPr lang="en-US" dirty="0"/>
              <a:t>donut chart</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1240443"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5151419"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9112668"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8" name="Text Placeholder 29">
            <a:extLst>
              <a:ext uri="{FF2B5EF4-FFF2-40B4-BE49-F238E27FC236}">
                <a16:creationId xmlns:a16="http://schemas.microsoft.com/office/drawing/2014/main" id="{DAFEDDB1-CAEB-EB9C-BDB9-941F4DC92C5C}"/>
              </a:ext>
            </a:extLst>
          </p:cNvPr>
          <p:cNvSpPr>
            <a:spLocks noGrp="1"/>
          </p:cNvSpPr>
          <p:nvPr>
            <p:ph type="body" sz="quarter" idx="29" hasCustomPrompt="1"/>
          </p:nvPr>
        </p:nvSpPr>
        <p:spPr>
          <a:xfrm>
            <a:off x="1240443"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9" name="Text Placeholder 29">
            <a:extLst>
              <a:ext uri="{FF2B5EF4-FFF2-40B4-BE49-F238E27FC236}">
                <a16:creationId xmlns:a16="http://schemas.microsoft.com/office/drawing/2014/main" id="{4312C672-6E69-C8DF-91E3-E4ED127D6BE8}"/>
              </a:ext>
            </a:extLst>
          </p:cNvPr>
          <p:cNvSpPr>
            <a:spLocks noGrp="1"/>
          </p:cNvSpPr>
          <p:nvPr>
            <p:ph type="body" sz="quarter" idx="30" hasCustomPrompt="1"/>
          </p:nvPr>
        </p:nvSpPr>
        <p:spPr>
          <a:xfrm>
            <a:off x="5151419"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40" name="Text Placeholder 29">
            <a:extLst>
              <a:ext uri="{FF2B5EF4-FFF2-40B4-BE49-F238E27FC236}">
                <a16:creationId xmlns:a16="http://schemas.microsoft.com/office/drawing/2014/main" id="{A0C024B4-A6DD-6B0C-8EE5-B3FC48079C14}"/>
              </a:ext>
            </a:extLst>
          </p:cNvPr>
          <p:cNvSpPr>
            <a:spLocks noGrp="1"/>
          </p:cNvSpPr>
          <p:nvPr>
            <p:ph type="body" sz="quarter" idx="31" hasCustomPrompt="1"/>
          </p:nvPr>
        </p:nvSpPr>
        <p:spPr>
          <a:xfrm>
            <a:off x="9112668"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15" name="Footer Placeholder 14">
            <a:extLst>
              <a:ext uri="{FF2B5EF4-FFF2-40B4-BE49-F238E27FC236}">
                <a16:creationId xmlns:a16="http://schemas.microsoft.com/office/drawing/2014/main" id="{73C1A9FF-4694-9B4A-8348-FD6852CA3E7D}"/>
              </a:ext>
            </a:extLst>
          </p:cNvPr>
          <p:cNvSpPr>
            <a:spLocks noGrp="1"/>
          </p:cNvSpPr>
          <p:nvPr>
            <p:ph type="ftr" sz="quarter" idx="33"/>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520E8BEB-EA16-F30D-7F82-78CBE7316C1C}"/>
              </a:ext>
            </a:extLst>
          </p:cNvPr>
          <p:cNvSpPr>
            <a:spLocks noGrp="1"/>
          </p:cNvSpPr>
          <p:nvPr>
            <p:ph type="sldNum" sz="quarter" idx="34"/>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30773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solidFill>
        <a:effectLst/>
      </p:bgPr>
    </p:bg>
    <p:spTree>
      <p:nvGrpSpPr>
        <p:cNvPr id="1" name=""/>
        <p:cNvGrpSpPr/>
        <p:nvPr/>
      </p:nvGrpSpPr>
      <p:grpSpPr>
        <a:xfrm>
          <a:off x="0" y="0"/>
          <a:ext cx="0" cy="0"/>
          <a:chOff x="0" y="0"/>
          <a:chExt cx="0" cy="0"/>
        </a:xfrm>
      </p:grpSpPr>
      <p:sp>
        <p:nvSpPr>
          <p:cNvPr id="9" name="Picture Placeholder 30">
            <a:extLst>
              <a:ext uri="{FF2B5EF4-FFF2-40B4-BE49-F238E27FC236}">
                <a16:creationId xmlns:a16="http://schemas.microsoft.com/office/drawing/2014/main" id="{D19C8AFD-A1EF-D261-DEA5-18EE0452CC98}"/>
              </a:ext>
            </a:extLst>
          </p:cNvPr>
          <p:cNvSpPr>
            <a:spLocks noGrp="1"/>
          </p:cNvSpPr>
          <p:nvPr>
            <p:ph type="pic" sz="quarter" idx="17"/>
          </p:nvPr>
        </p:nvSpPr>
        <p:spPr>
          <a:xfrm>
            <a:off x="10664952" y="2232905"/>
            <a:ext cx="1527048" cy="2298842"/>
          </a:xfrm>
          <a:custGeom>
            <a:avLst/>
            <a:gdLst>
              <a:gd name="connsiteX0" fmla="*/ 929600 w 1859199"/>
              <a:gd name="connsiteY0" fmla="*/ 0 h 2818509"/>
              <a:gd name="connsiteX1" fmla="*/ 1859199 w 1859199"/>
              <a:gd name="connsiteY1" fmla="*/ 935710 h 2818509"/>
              <a:gd name="connsiteX2" fmla="*/ 1859199 w 1859199"/>
              <a:gd name="connsiteY2" fmla="*/ 1007662 h 2818509"/>
              <a:gd name="connsiteX3" fmla="*/ 60178 w 1859199"/>
              <a:gd name="connsiteY3" fmla="*/ 2818509 h 2818509"/>
              <a:gd name="connsiteX4" fmla="*/ 0 w 1859199"/>
              <a:gd name="connsiteY4" fmla="*/ 2818509 h 2818509"/>
              <a:gd name="connsiteX5" fmla="*/ 0 w 1859199"/>
              <a:gd name="connsiteY5" fmla="*/ 935710 h 2818509"/>
              <a:gd name="connsiteX6" fmla="*/ 929600 w 1859199"/>
              <a:gd name="connsiteY6" fmla="*/ 0 h 281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199" h="2818509">
                <a:moveTo>
                  <a:pt x="929600" y="0"/>
                </a:moveTo>
                <a:cubicBezTo>
                  <a:pt x="1442941" y="0"/>
                  <a:pt x="1859199" y="418995"/>
                  <a:pt x="1859199" y="935710"/>
                </a:cubicBezTo>
                <a:lnTo>
                  <a:pt x="1859199" y="1007662"/>
                </a:lnTo>
                <a:cubicBezTo>
                  <a:pt x="1859199" y="2007627"/>
                  <a:pt x="1053613" y="2818509"/>
                  <a:pt x="60178" y="2818509"/>
                </a:cubicBezTo>
                <a:lnTo>
                  <a:pt x="0" y="2818509"/>
                </a:lnTo>
                <a:lnTo>
                  <a:pt x="0" y="935710"/>
                </a:lnTo>
                <a:cubicBezTo>
                  <a:pt x="0" y="418995"/>
                  <a:pt x="416258" y="0"/>
                  <a:pt x="929600" y="0"/>
                </a:cubicBezTo>
                <a:close/>
              </a:path>
            </a:pathLst>
          </a:custGeom>
          <a:solidFill>
            <a:schemeClr val="bg1">
              <a:lumMod val="95000"/>
            </a:schemeClr>
          </a:solidFill>
        </p:spPr>
        <p:txBody>
          <a:bodyPr wrap="square" bIns="640080" anchor="ctr" anchorCtr="0">
            <a:noAutofit/>
          </a:bodyPr>
          <a:lstStyle>
            <a:lvl1pPr algn="ctr">
              <a:defRPr sz="1000"/>
            </a:lvl1pPr>
          </a:lstStyle>
          <a:p>
            <a:r>
              <a:rPr lang="en-US" dirty="0"/>
              <a:t>Click icon to add picture</a:t>
            </a:r>
          </a:p>
        </p:txBody>
      </p:sp>
      <p:grpSp>
        <p:nvGrpSpPr>
          <p:cNvPr id="37" name="Group 36">
            <a:extLst>
              <a:ext uri="{FF2B5EF4-FFF2-40B4-BE49-F238E27FC236}">
                <a16:creationId xmlns:a16="http://schemas.microsoft.com/office/drawing/2014/main" id="{40FEB247-5D77-7137-1F59-2CC504BF81F9}"/>
              </a:ext>
            </a:extLst>
          </p:cNvPr>
          <p:cNvGrpSpPr/>
          <p:nvPr userDrawn="1"/>
        </p:nvGrpSpPr>
        <p:grpSpPr>
          <a:xfrm>
            <a:off x="9124751" y="2997479"/>
            <a:ext cx="1534118" cy="2302348"/>
            <a:chOff x="8155189" y="3121652"/>
            <a:chExt cx="1534118" cy="2302348"/>
          </a:xfrm>
        </p:grpSpPr>
        <p:sp>
          <p:nvSpPr>
            <p:cNvPr id="34" name="Freeform 33">
              <a:extLst>
                <a:ext uri="{FF2B5EF4-FFF2-40B4-BE49-F238E27FC236}">
                  <a16:creationId xmlns:a16="http://schemas.microsoft.com/office/drawing/2014/main" id="{9F81E52D-957B-90BE-3B03-860CE5F87019}"/>
                </a:ext>
              </a:extLst>
            </p:cNvPr>
            <p:cNvSpPr/>
            <p:nvPr userDrawn="1"/>
          </p:nvSpPr>
          <p:spPr>
            <a:xfrm rot="5400000" flipH="1">
              <a:off x="8155922" y="3120919"/>
              <a:ext cx="1532652" cy="1534118"/>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5"/>
            </a:solidFill>
            <a:ln w="9497"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C567AFE8-2FAC-E18E-BD28-891CB3C40578}"/>
                </a:ext>
              </a:extLst>
            </p:cNvPr>
            <p:cNvSpPr>
              <a:spLocks noChangeAspect="1"/>
            </p:cNvSpPr>
            <p:nvPr userDrawn="1"/>
          </p:nvSpPr>
          <p:spPr>
            <a:xfrm>
              <a:off x="8155189" y="4652397"/>
              <a:ext cx="1534118" cy="771603"/>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2"/>
            </a:solidFill>
            <a:ln w="15798" cap="flat">
              <a:noFill/>
              <a:prstDash val="solid"/>
              <a:miter/>
            </a:ln>
          </p:spPr>
          <p:txBody>
            <a:bodyPr rtlCol="0" anchor="ctr"/>
            <a:lstStyle/>
            <a:p>
              <a:endParaRPr lang="en-US" dirty="0"/>
            </a:p>
          </p:txBody>
        </p:sp>
      </p:grpSp>
      <p:sp>
        <p:nvSpPr>
          <p:cNvPr id="14" name="Freeform 13">
            <a:extLst>
              <a:ext uri="{FF2B5EF4-FFF2-40B4-BE49-F238E27FC236}">
                <a16:creationId xmlns:a16="http://schemas.microsoft.com/office/drawing/2014/main" id="{B950FB1C-8EDB-4688-6555-2698EE3E860D}"/>
              </a:ext>
            </a:extLst>
          </p:cNvPr>
          <p:cNvSpPr>
            <a:spLocks noChangeAspect="1"/>
          </p:cNvSpPr>
          <p:nvPr userDrawn="1"/>
        </p:nvSpPr>
        <p:spPr>
          <a:xfrm>
            <a:off x="10664952" y="1464809"/>
            <a:ext cx="1527048" cy="768096"/>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2"/>
          </a:solidFill>
          <a:ln w="1579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97A3DA48-720B-2B37-F148-E12D80C78AB7}"/>
              </a:ext>
            </a:extLst>
          </p:cNvPr>
          <p:cNvSpPr>
            <a:spLocks noChangeAspect="1"/>
          </p:cNvSpPr>
          <p:nvPr userDrawn="1"/>
        </p:nvSpPr>
        <p:spPr>
          <a:xfrm>
            <a:off x="8470586" y="0"/>
            <a:ext cx="2194560" cy="2999232"/>
          </a:xfrm>
          <a:custGeom>
            <a:avLst/>
            <a:gdLst>
              <a:gd name="connsiteX0" fmla="*/ 703187 w 2245330"/>
              <a:gd name="connsiteY0" fmla="*/ 3723 h 3111793"/>
              <a:gd name="connsiteX1" fmla="*/ 861194 w 2245330"/>
              <a:gd name="connsiteY1" fmla="*/ 4219 h 3111793"/>
              <a:gd name="connsiteX2" fmla="*/ 861546 w 2245330"/>
              <a:gd name="connsiteY2" fmla="*/ 4240 h 3111793"/>
              <a:gd name="connsiteX3" fmla="*/ 1021498 w 2245330"/>
              <a:gd name="connsiteY3" fmla="*/ 37847 h 3111793"/>
              <a:gd name="connsiteX4" fmla="*/ 2236714 w 2245330"/>
              <a:gd name="connsiteY4" fmla="*/ 1717172 h 3111793"/>
              <a:gd name="connsiteX5" fmla="*/ 712518 w 2245330"/>
              <a:gd name="connsiteY5" fmla="*/ 3111385 h 3111793"/>
              <a:gd name="connsiteX6" fmla="*/ 698952 w 2245330"/>
              <a:gd name="connsiteY6" fmla="*/ 3111787 h 3111793"/>
              <a:gd name="connsiteX7" fmla="*/ 1262567 w 2245330"/>
              <a:gd name="connsiteY7" fmla="*/ 2716390 h 3111793"/>
              <a:gd name="connsiteX8" fmla="*/ 1359805 w 2245330"/>
              <a:gd name="connsiteY8" fmla="*/ 2411307 h 3111793"/>
              <a:gd name="connsiteX9" fmla="*/ 1132607 w 2245330"/>
              <a:gd name="connsiteY9" fmla="*/ 1770689 h 3111793"/>
              <a:gd name="connsiteX10" fmla="*/ 686252 w 2245330"/>
              <a:gd name="connsiteY10" fmla="*/ 1544459 h 3111793"/>
              <a:gd name="connsiteX11" fmla="*/ 643946 w 2245330"/>
              <a:gd name="connsiteY11" fmla="*/ 1538333 h 3111793"/>
              <a:gd name="connsiteX12" fmla="*/ 4285 w 2245330"/>
              <a:gd name="connsiteY12" fmla="*/ 694713 h 3111793"/>
              <a:gd name="connsiteX13" fmla="*/ 703187 w 2245330"/>
              <a:gd name="connsiteY13" fmla="*/ 3723 h 311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330" h="3111793">
                <a:moveTo>
                  <a:pt x="703187" y="3723"/>
                </a:moveTo>
                <a:cubicBezTo>
                  <a:pt x="754772" y="-1326"/>
                  <a:pt x="807632" y="-1315"/>
                  <a:pt x="861194" y="4219"/>
                </a:cubicBezTo>
                <a:lnTo>
                  <a:pt x="861546" y="4240"/>
                </a:lnTo>
                <a:cubicBezTo>
                  <a:pt x="917065" y="9942"/>
                  <a:pt x="970531" y="21414"/>
                  <a:pt x="1021498" y="37847"/>
                </a:cubicBezTo>
                <a:cubicBezTo>
                  <a:pt x="1787235" y="206924"/>
                  <a:pt x="2320277" y="923294"/>
                  <a:pt x="2236714" y="1717172"/>
                </a:cubicBezTo>
                <a:cubicBezTo>
                  <a:pt x="2153669" y="2506042"/>
                  <a:pt x="1490792" y="3095193"/>
                  <a:pt x="712518" y="3111385"/>
                </a:cubicBezTo>
                <a:cubicBezTo>
                  <a:pt x="708041" y="3111545"/>
                  <a:pt x="703486" y="3111842"/>
                  <a:pt x="698952" y="3111787"/>
                </a:cubicBezTo>
                <a:cubicBezTo>
                  <a:pt x="938417" y="3071260"/>
                  <a:pt x="1145585" y="2924069"/>
                  <a:pt x="1262567" y="2716390"/>
                </a:cubicBezTo>
                <a:cubicBezTo>
                  <a:pt x="1314063" y="2624982"/>
                  <a:pt x="1348248" y="2522115"/>
                  <a:pt x="1359805" y="2411307"/>
                </a:cubicBezTo>
                <a:cubicBezTo>
                  <a:pt x="1385698" y="2164946"/>
                  <a:pt x="1295309" y="1933978"/>
                  <a:pt x="1132607" y="1770689"/>
                </a:cubicBezTo>
                <a:cubicBezTo>
                  <a:pt x="1015670" y="1653402"/>
                  <a:pt x="861453" y="1570952"/>
                  <a:pt x="686252" y="1544459"/>
                </a:cubicBezTo>
                <a:cubicBezTo>
                  <a:pt x="672030" y="1542836"/>
                  <a:pt x="657908" y="1540721"/>
                  <a:pt x="643946" y="1538333"/>
                </a:cubicBezTo>
                <a:cubicBezTo>
                  <a:pt x="244226" y="1468587"/>
                  <a:pt x="-38530" y="1101668"/>
                  <a:pt x="4285" y="694713"/>
                </a:cubicBezTo>
                <a:cubicBezTo>
                  <a:pt x="43484" y="322336"/>
                  <a:pt x="342092" y="39065"/>
                  <a:pt x="703187" y="372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Subtitle 2"/>
          <p:cNvSpPr>
            <a:spLocks noGrp="1"/>
          </p:cNvSpPr>
          <p:nvPr>
            <p:ph type="subTitle" idx="1" hasCustomPrompt="1"/>
          </p:nvPr>
        </p:nvSpPr>
        <p:spPr>
          <a:xfrm>
            <a:off x="528320" y="4883123"/>
            <a:ext cx="5862319" cy="277285"/>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21" name="Title 1">
            <a:extLst>
              <a:ext uri="{FF2B5EF4-FFF2-40B4-BE49-F238E27FC236}">
                <a16:creationId xmlns:a16="http://schemas.microsoft.com/office/drawing/2014/main" id="{6ABC79F1-29CF-F8F2-9B0A-156A0D384385}"/>
              </a:ext>
            </a:extLst>
          </p:cNvPr>
          <p:cNvSpPr>
            <a:spLocks noGrp="1"/>
          </p:cNvSpPr>
          <p:nvPr>
            <p:ph type="ctrTitle" hasCustomPrompt="1"/>
          </p:nvPr>
        </p:nvSpPr>
        <p:spPr>
          <a:xfrm>
            <a:off x="496886" y="2289551"/>
            <a:ext cx="7703685"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a:t>Presentation title goes in this spot here</a:t>
            </a:r>
          </a:p>
        </p:txBody>
      </p:sp>
      <p:sp>
        <p:nvSpPr>
          <p:cNvPr id="13" name="Freeform 12">
            <a:extLst>
              <a:ext uri="{FF2B5EF4-FFF2-40B4-BE49-F238E27FC236}">
                <a16:creationId xmlns:a16="http://schemas.microsoft.com/office/drawing/2014/main" id="{2C107573-F56A-983F-3F7E-34E1B62ED10C}"/>
              </a:ext>
            </a:extLst>
          </p:cNvPr>
          <p:cNvSpPr/>
          <p:nvPr userDrawn="1"/>
        </p:nvSpPr>
        <p:spPr>
          <a:xfrm rot="16200000">
            <a:off x="11030452" y="5696451"/>
            <a:ext cx="1558153" cy="764943"/>
          </a:xfrm>
          <a:custGeom>
            <a:avLst/>
            <a:gdLst>
              <a:gd name="connsiteX0" fmla="*/ 1085069 w 1566232"/>
              <a:gd name="connsiteY0" fmla="*/ 54923 h 781686"/>
              <a:gd name="connsiteX1" fmla="*/ 585400 w 1566232"/>
              <a:gd name="connsiteY1" fmla="*/ 27665 h 781686"/>
              <a:gd name="connsiteX2" fmla="*/ 68331 w 1566232"/>
              <a:gd name="connsiteY2" fmla="*/ 468858 h 781686"/>
              <a:gd name="connsiteX3" fmla="*/ 0 w 1566232"/>
              <a:gd name="connsiteY3" fmla="*/ 781687 h 781686"/>
              <a:gd name="connsiteX4" fmla="*/ 1566233 w 1566232"/>
              <a:gd name="connsiteY4" fmla="*/ 781687 h 781686"/>
              <a:gd name="connsiteX5" fmla="*/ 1124613 w 1566232"/>
              <a:gd name="connsiteY5" fmla="*/ 70612 h 781686"/>
              <a:gd name="connsiteX6" fmla="*/ 1084911 w 1566232"/>
              <a:gd name="connsiteY6" fmla="*/ 54923 h 781686"/>
              <a:gd name="connsiteX7" fmla="*/ 1084911 w 1566232"/>
              <a:gd name="connsiteY7" fmla="*/ 54923 h 7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232" h="781686">
                <a:moveTo>
                  <a:pt x="1085069" y="54923"/>
                </a:moveTo>
                <a:cubicBezTo>
                  <a:pt x="920095" y="-9735"/>
                  <a:pt x="745313" y="-15281"/>
                  <a:pt x="585400" y="27665"/>
                </a:cubicBezTo>
                <a:cubicBezTo>
                  <a:pt x="362850" y="87568"/>
                  <a:pt x="169087" y="242556"/>
                  <a:pt x="68331" y="468858"/>
                </a:cubicBezTo>
                <a:cubicBezTo>
                  <a:pt x="23093" y="570599"/>
                  <a:pt x="1107" y="676777"/>
                  <a:pt x="0" y="781687"/>
                </a:cubicBezTo>
                <a:lnTo>
                  <a:pt x="1566233" y="781687"/>
                </a:lnTo>
                <a:cubicBezTo>
                  <a:pt x="1566233" y="469651"/>
                  <a:pt x="1386232" y="199927"/>
                  <a:pt x="1124613" y="70612"/>
                </a:cubicBezTo>
                <a:cubicBezTo>
                  <a:pt x="1111326" y="65699"/>
                  <a:pt x="1098040" y="60628"/>
                  <a:pt x="1084911" y="54923"/>
                </a:cubicBezTo>
                <a:lnTo>
                  <a:pt x="1084911" y="54923"/>
                </a:lnTo>
                <a:close/>
              </a:path>
            </a:pathLst>
          </a:custGeom>
          <a:solidFill>
            <a:schemeClr val="accent3"/>
          </a:solidFill>
          <a:ln w="15798"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4D2B7CF9-D376-D33C-1301-18BAF63FA10B}"/>
              </a:ext>
            </a:extLst>
          </p:cNvPr>
          <p:cNvSpPr/>
          <p:nvPr userDrawn="1"/>
        </p:nvSpPr>
        <p:spPr>
          <a:xfrm rot="10800000">
            <a:off x="9897751" y="5299842"/>
            <a:ext cx="1527048" cy="1558155"/>
          </a:xfrm>
          <a:custGeom>
            <a:avLst/>
            <a:gdLst>
              <a:gd name="connsiteX0" fmla="*/ 0 w 1566865"/>
              <a:gd name="connsiteY0" fmla="*/ 785083 h 1569848"/>
              <a:gd name="connsiteX1" fmla="*/ 762237 w 1566865"/>
              <a:gd name="connsiteY1" fmla="*/ 1569374 h 1569848"/>
              <a:gd name="connsiteX2" fmla="*/ 762237 w 1566865"/>
              <a:gd name="connsiteY2" fmla="*/ 1569849 h 1569848"/>
              <a:gd name="connsiteX3" fmla="*/ 1566865 w 1566865"/>
              <a:gd name="connsiteY3" fmla="*/ 1569849 h 1569848"/>
              <a:gd name="connsiteX4" fmla="*/ 1566865 w 1566865"/>
              <a:gd name="connsiteY4" fmla="*/ 784924 h 1569848"/>
              <a:gd name="connsiteX5" fmla="*/ 783433 w 1566865"/>
              <a:gd name="connsiteY5" fmla="*/ 0 h 1569848"/>
              <a:gd name="connsiteX6" fmla="*/ 0 w 1566865"/>
              <a:gd name="connsiteY6" fmla="*/ 784924 h 15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6865" h="1569848">
                <a:moveTo>
                  <a:pt x="0" y="785083"/>
                </a:moveTo>
                <a:cubicBezTo>
                  <a:pt x="0" y="1211380"/>
                  <a:pt x="339440" y="1558122"/>
                  <a:pt x="762237" y="1569374"/>
                </a:cubicBezTo>
                <a:lnTo>
                  <a:pt x="762237" y="1569849"/>
                </a:lnTo>
                <a:lnTo>
                  <a:pt x="1566865" y="1569849"/>
                </a:lnTo>
                <a:lnTo>
                  <a:pt x="1566865" y="784924"/>
                </a:lnTo>
                <a:cubicBezTo>
                  <a:pt x="1566865" y="351496"/>
                  <a:pt x="1216195" y="0"/>
                  <a:pt x="783433" y="0"/>
                </a:cubicBezTo>
                <a:cubicBezTo>
                  <a:pt x="350670" y="0"/>
                  <a:pt x="0" y="351338"/>
                  <a:pt x="0" y="784924"/>
                </a:cubicBezTo>
              </a:path>
            </a:pathLst>
          </a:custGeom>
          <a:solidFill>
            <a:schemeClr val="accent4"/>
          </a:solidFill>
          <a:ln w="15798" cap="flat">
            <a:noFill/>
            <a:prstDash val="solid"/>
            <a:miter/>
          </a:ln>
        </p:spPr>
        <p:txBody>
          <a:bodyPr rtlCol="0" anchor="ctr"/>
          <a:lstStyle/>
          <a:p>
            <a:endParaRPr lang="en-US" dirty="0"/>
          </a:p>
        </p:txBody>
      </p:sp>
      <p:sp>
        <p:nvSpPr>
          <p:cNvPr id="39" name="Picture Placeholder 38">
            <a:extLst>
              <a:ext uri="{FF2B5EF4-FFF2-40B4-BE49-F238E27FC236}">
                <a16:creationId xmlns:a16="http://schemas.microsoft.com/office/drawing/2014/main" id="{2794D740-4E97-B4BE-874E-407F6AD89D72}"/>
              </a:ext>
            </a:extLst>
          </p:cNvPr>
          <p:cNvSpPr>
            <a:spLocks noGrp="1"/>
          </p:cNvSpPr>
          <p:nvPr>
            <p:ph type="pic" sz="quarter" idx="18"/>
          </p:nvPr>
        </p:nvSpPr>
        <p:spPr>
          <a:xfrm>
            <a:off x="8374569" y="1502398"/>
            <a:ext cx="1494282" cy="1493466"/>
          </a:xfrm>
          <a:prstGeom prst="ellipse">
            <a:avLst/>
          </a:prstGeom>
          <a:solidFill>
            <a:schemeClr val="bg1">
              <a:lumMod val="95000"/>
            </a:schemeClr>
          </a:solidFill>
        </p:spPr>
        <p:txBody>
          <a:bodyPr/>
          <a:lstStyle>
            <a:lvl1pPr algn="ctr">
              <a:defRPr sz="1000"/>
            </a:lvl1pPr>
          </a:lstStyle>
          <a:p>
            <a:r>
              <a:rPr lang="en-US" dirty="0"/>
              <a:t>Click icon to add picture</a:t>
            </a:r>
          </a:p>
        </p:txBody>
      </p:sp>
      <p:sp>
        <p:nvSpPr>
          <p:cNvPr id="4" name="Text Placeholder 4">
            <a:extLst>
              <a:ext uri="{FF2B5EF4-FFF2-40B4-BE49-F238E27FC236}">
                <a16:creationId xmlns:a16="http://schemas.microsoft.com/office/drawing/2014/main" id="{F3EAA70D-A911-5939-D86D-E6F8A99793AE}"/>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bg1"/>
                </a:solidFill>
              </a:defRPr>
            </a:lvl1pPr>
          </a:lstStyle>
          <a:p>
            <a:pPr lvl="0"/>
            <a:fld id="{C343194A-ED46-F749-9F8D-CB47BA2CA8E2}" type="datetime4">
              <a:rPr lang="en-US" smtClean="0"/>
              <a:t>June 9, 2023</a:t>
            </a:fld>
            <a:endParaRPr lang="en-US"/>
          </a:p>
        </p:txBody>
      </p:sp>
      <p:pic>
        <p:nvPicPr>
          <p:cNvPr id="6" name="Picture 5" descr="A black and white logo&#10;&#10;Description automatically generated">
            <a:extLst>
              <a:ext uri="{FF2B5EF4-FFF2-40B4-BE49-F238E27FC236}">
                <a16:creationId xmlns:a16="http://schemas.microsoft.com/office/drawing/2014/main" id="{614734AA-EFB2-7FCD-F8AF-581BF9E303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886" y="518880"/>
            <a:ext cx="1630018" cy="533131"/>
          </a:xfrm>
          <a:prstGeom prst="rect">
            <a:avLst/>
          </a:prstGeom>
        </p:spPr>
      </p:pic>
    </p:spTree>
    <p:extLst>
      <p:ext uri="{BB962C8B-B14F-4D97-AF65-F5344CB8AC3E}">
        <p14:creationId xmlns:p14="http://schemas.microsoft.com/office/powerpoint/2010/main" val="391960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5.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B899E917-FE9F-5972-7987-7D337D2DFB7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1444FEDB-9D79-741A-2CEC-7FCBC600F935}"/>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CA094-FEC0-2C18-C577-D0B6DD13DF53}"/>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653D7A-9FED-782C-CA66-9CBA6DF925B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D5425-EDED-3B58-930C-53DAF28290D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330D99-4A3F-2A4C-76FB-304352E6B57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Text Placeholder 20">
            <a:extLst>
              <a:ext uri="{FF2B5EF4-FFF2-40B4-BE49-F238E27FC236}">
                <a16:creationId xmlns:a16="http://schemas.microsoft.com/office/drawing/2014/main" id="{41F57AEA-DFD4-845F-E001-2F63CF94EE10}"/>
              </a:ext>
              <a:ext uri="{C183D7F6-B498-43B3-948B-1728B52AA6E4}">
                <adec:decorative xmlns:adec="http://schemas.microsoft.com/office/drawing/2017/decorative" val="1"/>
              </a:ext>
            </a:extLst>
          </p:cNvPr>
          <p:cNvSpPr>
            <a:spLocks noGrp="1"/>
          </p:cNvSpPr>
          <p:nvPr>
            <p:ph type="body" sz="quarter" idx="32"/>
          </p:nvPr>
        </p:nvSpPr>
        <p:spPr>
          <a:xfrm>
            <a:off x="724484" y="1896053"/>
            <a:ext cx="2086479" cy="2086479"/>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4" name="Chart Placeholder 25" descr="Donut chart containing data">
            <a:extLst>
              <a:ext uri="{FF2B5EF4-FFF2-40B4-BE49-F238E27FC236}">
                <a16:creationId xmlns:a16="http://schemas.microsoft.com/office/drawing/2014/main" id="{2832C6B5-12EE-C423-0B45-2F95D5554549}"/>
              </a:ext>
            </a:extLst>
          </p:cNvPr>
          <p:cNvSpPr>
            <a:spLocks noGrp="1"/>
          </p:cNvSpPr>
          <p:nvPr>
            <p:ph type="chart" sz="quarter" idx="33" hasCustomPrompt="1"/>
          </p:nvPr>
        </p:nvSpPr>
        <p:spPr>
          <a:xfrm>
            <a:off x="416686" y="1604646"/>
            <a:ext cx="2702075" cy="2680351"/>
          </a:xfrm>
        </p:spPr>
        <p:txBody>
          <a:bodyPr bIns="1371600" anchor="ctr" anchorCtr="0"/>
          <a:lstStyle>
            <a:lvl1pPr algn="ctr">
              <a:defRPr sz="1200">
                <a:solidFill>
                  <a:schemeClr val="bg1"/>
                </a:solidFill>
              </a:defRPr>
            </a:lvl1pPr>
          </a:lstStyle>
          <a:p>
            <a:r>
              <a:rPr lang="en-US" dirty="0"/>
              <a:t>donut chart</a:t>
            </a:r>
          </a:p>
        </p:txBody>
      </p:sp>
      <p:sp>
        <p:nvSpPr>
          <p:cNvPr id="53" name="Text Placeholder 33">
            <a:extLst>
              <a:ext uri="{FF2B5EF4-FFF2-40B4-BE49-F238E27FC236}">
                <a16:creationId xmlns:a16="http://schemas.microsoft.com/office/drawing/2014/main" id="{92A75B4D-BA43-0402-0404-0A2AB59F0AA6}"/>
              </a:ext>
            </a:extLst>
          </p:cNvPr>
          <p:cNvSpPr>
            <a:spLocks noGrp="1"/>
          </p:cNvSpPr>
          <p:nvPr>
            <p:ph type="body" sz="quarter" idx="36"/>
          </p:nvPr>
        </p:nvSpPr>
        <p:spPr>
          <a:xfrm>
            <a:off x="3430100" y="4285911"/>
            <a:ext cx="2500312" cy="36980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54" name="Text Placeholder 20">
            <a:extLst>
              <a:ext uri="{FF2B5EF4-FFF2-40B4-BE49-F238E27FC236}">
                <a16:creationId xmlns:a16="http://schemas.microsoft.com/office/drawing/2014/main" id="{97B8BD27-CB0A-63BF-ADD0-A59F02557581}"/>
              </a:ext>
              <a:ext uri="{C183D7F6-B498-43B3-948B-1728B52AA6E4}">
                <adec:decorative xmlns:adec="http://schemas.microsoft.com/office/drawing/2017/decorative" val="1"/>
              </a:ext>
            </a:extLst>
          </p:cNvPr>
          <p:cNvSpPr>
            <a:spLocks noGrp="1"/>
          </p:cNvSpPr>
          <p:nvPr>
            <p:ph type="body" sz="quarter" idx="37"/>
          </p:nvPr>
        </p:nvSpPr>
        <p:spPr>
          <a:xfrm>
            <a:off x="3637017" y="1896053"/>
            <a:ext cx="2086479" cy="2086479"/>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58" name="Text Placeholder 33">
            <a:extLst>
              <a:ext uri="{FF2B5EF4-FFF2-40B4-BE49-F238E27FC236}">
                <a16:creationId xmlns:a16="http://schemas.microsoft.com/office/drawing/2014/main" id="{7B160A9F-AD03-8148-0E24-E1161C6A4CCB}"/>
              </a:ext>
            </a:extLst>
          </p:cNvPr>
          <p:cNvSpPr>
            <a:spLocks noGrp="1"/>
          </p:cNvSpPr>
          <p:nvPr>
            <p:ph type="body" sz="quarter" idx="41"/>
          </p:nvPr>
        </p:nvSpPr>
        <p:spPr>
          <a:xfrm>
            <a:off x="6291283" y="4285911"/>
            <a:ext cx="2500312" cy="36980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59" name="Text Placeholder 20">
            <a:extLst>
              <a:ext uri="{FF2B5EF4-FFF2-40B4-BE49-F238E27FC236}">
                <a16:creationId xmlns:a16="http://schemas.microsoft.com/office/drawing/2014/main" id="{63A0C121-72C4-E9B2-CDF1-4BB490F6232F}"/>
              </a:ext>
              <a:ext uri="{C183D7F6-B498-43B3-948B-1728B52AA6E4}">
                <adec:decorative xmlns:adec="http://schemas.microsoft.com/office/drawing/2017/decorative" val="1"/>
              </a:ext>
            </a:extLst>
          </p:cNvPr>
          <p:cNvSpPr>
            <a:spLocks noGrp="1"/>
          </p:cNvSpPr>
          <p:nvPr>
            <p:ph type="body" sz="quarter" idx="42"/>
          </p:nvPr>
        </p:nvSpPr>
        <p:spPr>
          <a:xfrm>
            <a:off x="6498200" y="1896053"/>
            <a:ext cx="2086479" cy="2086479"/>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3" name="Text Placeholder 33">
            <a:extLst>
              <a:ext uri="{FF2B5EF4-FFF2-40B4-BE49-F238E27FC236}">
                <a16:creationId xmlns:a16="http://schemas.microsoft.com/office/drawing/2014/main" id="{8446E934-D2D4-43DC-0ED8-29A4D7B76E25}"/>
              </a:ext>
            </a:extLst>
          </p:cNvPr>
          <p:cNvSpPr>
            <a:spLocks noGrp="1"/>
          </p:cNvSpPr>
          <p:nvPr>
            <p:ph type="body" sz="quarter" idx="46"/>
          </p:nvPr>
        </p:nvSpPr>
        <p:spPr>
          <a:xfrm>
            <a:off x="9152465" y="4285911"/>
            <a:ext cx="2500312" cy="36980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64" name="Text Placeholder 20">
            <a:extLst>
              <a:ext uri="{FF2B5EF4-FFF2-40B4-BE49-F238E27FC236}">
                <a16:creationId xmlns:a16="http://schemas.microsoft.com/office/drawing/2014/main" id="{19160B3B-6FCD-7050-578C-8F9A9C9C943E}"/>
              </a:ext>
              <a:ext uri="{C183D7F6-B498-43B3-948B-1728B52AA6E4}">
                <adec:decorative xmlns:adec="http://schemas.microsoft.com/office/drawing/2017/decorative" val="1"/>
              </a:ext>
            </a:extLst>
          </p:cNvPr>
          <p:cNvSpPr>
            <a:spLocks noGrp="1"/>
          </p:cNvSpPr>
          <p:nvPr>
            <p:ph type="body" sz="quarter" idx="47"/>
          </p:nvPr>
        </p:nvSpPr>
        <p:spPr>
          <a:xfrm>
            <a:off x="9359382" y="1896053"/>
            <a:ext cx="2086479" cy="2086479"/>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9" name="Text Placeholder 33">
            <a:extLst>
              <a:ext uri="{FF2B5EF4-FFF2-40B4-BE49-F238E27FC236}">
                <a16:creationId xmlns:a16="http://schemas.microsoft.com/office/drawing/2014/main" id="{013D778E-59FF-23E0-8099-3B04ADB912FA}"/>
              </a:ext>
            </a:extLst>
          </p:cNvPr>
          <p:cNvSpPr>
            <a:spLocks noGrp="1"/>
          </p:cNvSpPr>
          <p:nvPr>
            <p:ph type="body" sz="quarter" idx="52"/>
          </p:nvPr>
        </p:nvSpPr>
        <p:spPr>
          <a:xfrm>
            <a:off x="517567" y="4285911"/>
            <a:ext cx="2500312" cy="36980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20" name="Chart Placeholder 25" descr="Donut chart containing data">
            <a:extLst>
              <a:ext uri="{FF2B5EF4-FFF2-40B4-BE49-F238E27FC236}">
                <a16:creationId xmlns:a16="http://schemas.microsoft.com/office/drawing/2014/main" id="{9D4EA864-16F5-F18D-A2AD-9126D15805E9}"/>
              </a:ext>
            </a:extLst>
          </p:cNvPr>
          <p:cNvSpPr>
            <a:spLocks noGrp="1"/>
          </p:cNvSpPr>
          <p:nvPr>
            <p:ph type="chart" sz="quarter" idx="53" hasCustomPrompt="1"/>
          </p:nvPr>
        </p:nvSpPr>
        <p:spPr>
          <a:xfrm>
            <a:off x="3329219" y="1604646"/>
            <a:ext cx="2702075" cy="2680351"/>
          </a:xfrm>
        </p:spPr>
        <p:txBody>
          <a:bodyPr bIns="1371600" anchor="ctr" anchorCtr="0"/>
          <a:lstStyle>
            <a:lvl1pPr algn="ctr">
              <a:defRPr sz="1200">
                <a:solidFill>
                  <a:schemeClr val="bg1"/>
                </a:solidFill>
              </a:defRPr>
            </a:lvl1pPr>
          </a:lstStyle>
          <a:p>
            <a:r>
              <a:rPr lang="en-US" dirty="0"/>
              <a:t>donut chart</a:t>
            </a:r>
          </a:p>
        </p:txBody>
      </p:sp>
      <p:sp>
        <p:nvSpPr>
          <p:cNvPr id="21" name="Chart Placeholder 25" descr="Donut chart containing data">
            <a:extLst>
              <a:ext uri="{FF2B5EF4-FFF2-40B4-BE49-F238E27FC236}">
                <a16:creationId xmlns:a16="http://schemas.microsoft.com/office/drawing/2014/main" id="{104DC1F8-CB10-0695-87B3-848DE050EDA6}"/>
              </a:ext>
            </a:extLst>
          </p:cNvPr>
          <p:cNvSpPr>
            <a:spLocks noGrp="1"/>
          </p:cNvSpPr>
          <p:nvPr>
            <p:ph type="chart" sz="quarter" idx="54" hasCustomPrompt="1"/>
          </p:nvPr>
        </p:nvSpPr>
        <p:spPr>
          <a:xfrm>
            <a:off x="6190402" y="1604646"/>
            <a:ext cx="2702075" cy="2680351"/>
          </a:xfrm>
        </p:spPr>
        <p:txBody>
          <a:bodyPr bIns="1371600" anchor="ctr" anchorCtr="0"/>
          <a:lstStyle>
            <a:lvl1pPr algn="ctr">
              <a:defRPr sz="1200">
                <a:solidFill>
                  <a:schemeClr val="bg1"/>
                </a:solidFill>
              </a:defRPr>
            </a:lvl1pPr>
          </a:lstStyle>
          <a:p>
            <a:r>
              <a:rPr lang="en-US" dirty="0"/>
              <a:t>donut chart</a:t>
            </a:r>
          </a:p>
        </p:txBody>
      </p:sp>
      <p:sp>
        <p:nvSpPr>
          <p:cNvPr id="22" name="Chart Placeholder 25" descr="Donut chart containing data">
            <a:extLst>
              <a:ext uri="{FF2B5EF4-FFF2-40B4-BE49-F238E27FC236}">
                <a16:creationId xmlns:a16="http://schemas.microsoft.com/office/drawing/2014/main" id="{E47924B5-3C66-1659-D78D-03AC72DCF6FF}"/>
              </a:ext>
            </a:extLst>
          </p:cNvPr>
          <p:cNvSpPr>
            <a:spLocks noGrp="1"/>
          </p:cNvSpPr>
          <p:nvPr>
            <p:ph type="chart" sz="quarter" idx="55" hasCustomPrompt="1"/>
          </p:nvPr>
        </p:nvSpPr>
        <p:spPr>
          <a:xfrm>
            <a:off x="9051584" y="1604646"/>
            <a:ext cx="2702075" cy="2680351"/>
          </a:xfrm>
        </p:spPr>
        <p:txBody>
          <a:bodyPr bIns="1371600" anchor="ctr" anchorCtr="0"/>
          <a:lstStyle>
            <a:lvl1pPr algn="ctr">
              <a:defRPr sz="1200">
                <a:solidFill>
                  <a:schemeClr val="bg1"/>
                </a:solidFill>
              </a:defRPr>
            </a:lvl1pPr>
          </a:lstStyle>
          <a:p>
            <a:r>
              <a:rPr lang="en-US" dirty="0"/>
              <a:t>donut chart</a:t>
            </a:r>
          </a:p>
        </p:txBody>
      </p:sp>
      <p:sp>
        <p:nvSpPr>
          <p:cNvPr id="16" name="Text Placeholder 29">
            <a:extLst>
              <a:ext uri="{FF2B5EF4-FFF2-40B4-BE49-F238E27FC236}">
                <a16:creationId xmlns:a16="http://schemas.microsoft.com/office/drawing/2014/main" id="{06545585-2DF6-6D4C-14D4-DCFC24FD5096}"/>
              </a:ext>
            </a:extLst>
          </p:cNvPr>
          <p:cNvSpPr>
            <a:spLocks noGrp="1"/>
          </p:cNvSpPr>
          <p:nvPr>
            <p:ph type="body" sz="quarter" idx="35" hasCustomPrompt="1"/>
          </p:nvPr>
        </p:nvSpPr>
        <p:spPr>
          <a:xfrm>
            <a:off x="1038263" y="3040484"/>
            <a:ext cx="1458921" cy="24582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56" name="Text Placeholder 29">
            <a:extLst>
              <a:ext uri="{FF2B5EF4-FFF2-40B4-BE49-F238E27FC236}">
                <a16:creationId xmlns:a16="http://schemas.microsoft.com/office/drawing/2014/main" id="{FEAB4C5F-BAED-8779-E7E6-677BE9D1F77C}"/>
              </a:ext>
            </a:extLst>
          </p:cNvPr>
          <p:cNvSpPr>
            <a:spLocks noGrp="1"/>
          </p:cNvSpPr>
          <p:nvPr>
            <p:ph type="body" sz="quarter" idx="39" hasCustomPrompt="1"/>
          </p:nvPr>
        </p:nvSpPr>
        <p:spPr>
          <a:xfrm>
            <a:off x="3950796" y="2500970"/>
            <a:ext cx="1458921" cy="439052"/>
          </a:xfrm>
        </p:spPr>
        <p:txBody>
          <a:bodyPr wrap="none" bIns="45720" anchor="ctr" anchorCtr="1"/>
          <a:lstStyle>
            <a:lvl1pPr algn="ctr">
              <a:defRPr sz="3600" b="1" i="0">
                <a:solidFill>
                  <a:schemeClr val="bg1"/>
                </a:solidFill>
                <a:latin typeface="Georgia" panose="02040502050405020303" pitchFamily="18" charset="0"/>
              </a:defRPr>
            </a:lvl1pPr>
          </a:lstStyle>
          <a:p>
            <a:pPr lvl="0"/>
            <a:r>
              <a:rPr lang="en-US"/>
              <a:t>XXX%</a:t>
            </a:r>
          </a:p>
        </p:txBody>
      </p:sp>
      <p:sp>
        <p:nvSpPr>
          <p:cNvPr id="57" name="Text Placeholder 29">
            <a:extLst>
              <a:ext uri="{FF2B5EF4-FFF2-40B4-BE49-F238E27FC236}">
                <a16:creationId xmlns:a16="http://schemas.microsoft.com/office/drawing/2014/main" id="{5D7E01C8-269E-73B5-804D-FB7AA2F3518C}"/>
              </a:ext>
            </a:extLst>
          </p:cNvPr>
          <p:cNvSpPr>
            <a:spLocks noGrp="1"/>
          </p:cNvSpPr>
          <p:nvPr>
            <p:ph type="body" sz="quarter" idx="40" hasCustomPrompt="1"/>
          </p:nvPr>
        </p:nvSpPr>
        <p:spPr>
          <a:xfrm>
            <a:off x="3950796" y="3040484"/>
            <a:ext cx="1458921" cy="24582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1" name="Text Placeholder 29">
            <a:extLst>
              <a:ext uri="{FF2B5EF4-FFF2-40B4-BE49-F238E27FC236}">
                <a16:creationId xmlns:a16="http://schemas.microsoft.com/office/drawing/2014/main" id="{B1DBACEE-9C55-3393-82A8-48C4BD0E358F}"/>
              </a:ext>
            </a:extLst>
          </p:cNvPr>
          <p:cNvSpPr>
            <a:spLocks noGrp="1"/>
          </p:cNvSpPr>
          <p:nvPr>
            <p:ph type="body" sz="quarter" idx="44" hasCustomPrompt="1"/>
          </p:nvPr>
        </p:nvSpPr>
        <p:spPr>
          <a:xfrm>
            <a:off x="6811979" y="2500970"/>
            <a:ext cx="1458921" cy="439052"/>
          </a:xfrm>
        </p:spPr>
        <p:txBody>
          <a:bodyPr wrap="none" bIns="45720" anchor="ctr" anchorCtr="1"/>
          <a:lstStyle>
            <a:lvl1pPr algn="ctr">
              <a:defRPr sz="3600" b="1" i="0">
                <a:solidFill>
                  <a:schemeClr val="bg1"/>
                </a:solidFill>
                <a:latin typeface="Georgia" panose="02040502050405020303" pitchFamily="18" charset="0"/>
              </a:defRPr>
            </a:lvl1pPr>
          </a:lstStyle>
          <a:p>
            <a:pPr lvl="0"/>
            <a:r>
              <a:rPr lang="en-US"/>
              <a:t>XXX%</a:t>
            </a:r>
          </a:p>
        </p:txBody>
      </p:sp>
      <p:sp>
        <p:nvSpPr>
          <p:cNvPr id="62" name="Text Placeholder 29">
            <a:extLst>
              <a:ext uri="{FF2B5EF4-FFF2-40B4-BE49-F238E27FC236}">
                <a16:creationId xmlns:a16="http://schemas.microsoft.com/office/drawing/2014/main" id="{127E7D78-27F9-509B-8F9B-99F441D8A50C}"/>
              </a:ext>
            </a:extLst>
          </p:cNvPr>
          <p:cNvSpPr>
            <a:spLocks noGrp="1"/>
          </p:cNvSpPr>
          <p:nvPr>
            <p:ph type="body" sz="quarter" idx="45" hasCustomPrompt="1"/>
          </p:nvPr>
        </p:nvSpPr>
        <p:spPr>
          <a:xfrm>
            <a:off x="6811979" y="3040484"/>
            <a:ext cx="1458921" cy="24582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6" name="Text Placeholder 29">
            <a:extLst>
              <a:ext uri="{FF2B5EF4-FFF2-40B4-BE49-F238E27FC236}">
                <a16:creationId xmlns:a16="http://schemas.microsoft.com/office/drawing/2014/main" id="{AB032F5C-A7F5-78B4-CE01-79BA6A2EDAA5}"/>
              </a:ext>
            </a:extLst>
          </p:cNvPr>
          <p:cNvSpPr>
            <a:spLocks noGrp="1"/>
          </p:cNvSpPr>
          <p:nvPr>
            <p:ph type="body" sz="quarter" idx="49" hasCustomPrompt="1"/>
          </p:nvPr>
        </p:nvSpPr>
        <p:spPr>
          <a:xfrm>
            <a:off x="9673161" y="2500970"/>
            <a:ext cx="1458921" cy="439052"/>
          </a:xfrm>
        </p:spPr>
        <p:txBody>
          <a:bodyPr wrap="none" bIns="45720" anchor="ctr" anchorCtr="1"/>
          <a:lstStyle>
            <a:lvl1pPr algn="ctr">
              <a:defRPr sz="3600" b="1" i="0">
                <a:solidFill>
                  <a:schemeClr val="bg1"/>
                </a:solidFill>
                <a:latin typeface="Georgia" panose="02040502050405020303" pitchFamily="18" charset="0"/>
              </a:defRPr>
            </a:lvl1pPr>
          </a:lstStyle>
          <a:p>
            <a:pPr lvl="0"/>
            <a:r>
              <a:rPr lang="en-US"/>
              <a:t>XXX%</a:t>
            </a:r>
          </a:p>
        </p:txBody>
      </p:sp>
      <p:sp>
        <p:nvSpPr>
          <p:cNvPr id="67" name="Text Placeholder 29">
            <a:extLst>
              <a:ext uri="{FF2B5EF4-FFF2-40B4-BE49-F238E27FC236}">
                <a16:creationId xmlns:a16="http://schemas.microsoft.com/office/drawing/2014/main" id="{9C468691-8464-C5A8-10E6-70DC71617A62}"/>
              </a:ext>
            </a:extLst>
          </p:cNvPr>
          <p:cNvSpPr>
            <a:spLocks noGrp="1"/>
          </p:cNvSpPr>
          <p:nvPr>
            <p:ph type="body" sz="quarter" idx="50" hasCustomPrompt="1"/>
          </p:nvPr>
        </p:nvSpPr>
        <p:spPr>
          <a:xfrm>
            <a:off x="9673161" y="3040484"/>
            <a:ext cx="1458921" cy="24582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8" name="Text Placeholder 29">
            <a:extLst>
              <a:ext uri="{FF2B5EF4-FFF2-40B4-BE49-F238E27FC236}">
                <a16:creationId xmlns:a16="http://schemas.microsoft.com/office/drawing/2014/main" id="{F3E137AC-E734-8349-6C63-91C369700636}"/>
              </a:ext>
            </a:extLst>
          </p:cNvPr>
          <p:cNvSpPr>
            <a:spLocks noGrp="1"/>
          </p:cNvSpPr>
          <p:nvPr>
            <p:ph type="body" sz="quarter" idx="51" hasCustomPrompt="1"/>
          </p:nvPr>
        </p:nvSpPr>
        <p:spPr>
          <a:xfrm>
            <a:off x="1038263" y="2500970"/>
            <a:ext cx="1458921" cy="439052"/>
          </a:xfrm>
        </p:spPr>
        <p:txBody>
          <a:bodyPr wrap="none" bIns="45720" anchor="ctr" anchorCtr="1"/>
          <a:lstStyle>
            <a:lvl1pPr algn="ctr">
              <a:defRPr sz="3600" b="1" i="0">
                <a:solidFill>
                  <a:schemeClr val="bg1"/>
                </a:solidFill>
                <a:latin typeface="Georgia" panose="02040502050405020303" pitchFamily="18" charset="0"/>
              </a:defRPr>
            </a:lvl1pPr>
          </a:lstStyle>
          <a:p>
            <a:pPr lvl="0"/>
            <a:r>
              <a:rPr lang="en-US"/>
              <a:t>XXX%</a:t>
            </a:r>
          </a:p>
        </p:txBody>
      </p:sp>
      <p:sp>
        <p:nvSpPr>
          <p:cNvPr id="18" name="Footer Placeholder 17">
            <a:extLst>
              <a:ext uri="{FF2B5EF4-FFF2-40B4-BE49-F238E27FC236}">
                <a16:creationId xmlns:a16="http://schemas.microsoft.com/office/drawing/2014/main" id="{1988C995-F51E-6F6C-13C7-E674E36F5A64}"/>
              </a:ext>
            </a:extLst>
          </p:cNvPr>
          <p:cNvSpPr>
            <a:spLocks noGrp="1"/>
          </p:cNvSpPr>
          <p:nvPr>
            <p:ph type="ftr" sz="quarter" idx="57"/>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1E457E1D-55BD-553A-FB6F-67BF695CF62E}"/>
              </a:ext>
            </a:extLst>
          </p:cNvPr>
          <p:cNvSpPr>
            <a:spLocks noGrp="1"/>
          </p:cNvSpPr>
          <p:nvPr>
            <p:ph type="sldNum" sz="quarter" idx="58"/>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6608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6">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ADB13D6-AD3C-4BA9-DB09-0CFE2651E734}"/>
              </a:ext>
            </a:extLst>
          </p:cNvPr>
          <p:cNvSpPr>
            <a:spLocks noGrp="1"/>
          </p:cNvSpPr>
          <p:nvPr>
            <p:ph type="body" sz="quarter" idx="29"/>
          </p:nvPr>
        </p:nvSpPr>
        <p:spPr>
          <a:xfrm>
            <a:off x="4407693"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3"/>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F25C76A-732E-B9CF-58E1-02F001C4EA72}"/>
              </a:ext>
            </a:extLst>
          </p:cNvPr>
          <p:cNvSpPr>
            <a:spLocks noGrp="1"/>
          </p:cNvSpPr>
          <p:nvPr>
            <p:ph type="body" sz="quarter" idx="30"/>
          </p:nvPr>
        </p:nvSpPr>
        <p:spPr>
          <a:xfrm>
            <a:off x="496889"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2"/>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F1D22865-AADE-6ADC-453B-D044FDD73FA1}"/>
              </a:ext>
            </a:extLst>
          </p:cNvPr>
          <p:cNvSpPr>
            <a:spLocks noGrp="1"/>
          </p:cNvSpPr>
          <p:nvPr>
            <p:ph type="body" sz="quarter" idx="19"/>
          </p:nvPr>
        </p:nvSpPr>
        <p:spPr>
          <a:xfrm>
            <a:off x="8318497"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536596" y="2383172"/>
            <a:ext cx="3235304" cy="1227138"/>
          </a:xfrm>
        </p:spPr>
        <p:txBody>
          <a:bodyPr wrap="none" bIns="45720" anchor="ctr" anchorCtr="1"/>
          <a:lstStyle>
            <a:lvl1pPr algn="ctr">
              <a:defRPr sz="6600" b="1" i="0">
                <a:solidFill>
                  <a:schemeClr val="tx1"/>
                </a:solidFill>
                <a:latin typeface="Georgia" panose="02040502050405020303" pitchFamily="18" charset="0"/>
              </a:defRPr>
            </a:lvl1pPr>
          </a:lstStyle>
          <a:p>
            <a:pPr lvl="0"/>
            <a:r>
              <a:rPr lang="en-US"/>
              <a:t>XXX%</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447572" y="2383172"/>
            <a:ext cx="3235304" cy="1227138"/>
          </a:xfrm>
        </p:spPr>
        <p:txBody>
          <a:bodyPr wrap="none" bIns="45720" anchor="ctr" anchorCtr="1"/>
          <a:lstStyle>
            <a:lvl1pPr algn="ctr">
              <a:defRPr sz="6600" b="1" i="0">
                <a:solidFill>
                  <a:schemeClr val="tx1"/>
                </a:solidFill>
                <a:latin typeface="Georgia" panose="02040502050405020303" pitchFamily="18" charset="0"/>
              </a:defRPr>
            </a:lvl1pPr>
          </a:lstStyle>
          <a:p>
            <a:pPr lvl="0"/>
            <a:r>
              <a:rPr lang="en-US"/>
              <a:t>XXX%</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408821" y="2383172"/>
            <a:ext cx="3235304" cy="1227138"/>
          </a:xfrm>
        </p:spPr>
        <p:txBody>
          <a:bodyPr wrap="none" bIns="45720" anchor="ctr" anchorCtr="1"/>
          <a:lstStyle>
            <a:lvl1pPr algn="ctr">
              <a:defRPr sz="6600" b="1" i="0">
                <a:solidFill>
                  <a:schemeClr val="bg1"/>
                </a:solidFill>
                <a:latin typeface="Georgia" panose="02040502050405020303" pitchFamily="18" charset="0"/>
              </a:defRPr>
            </a:lvl1pPr>
          </a:lstStyle>
          <a:p>
            <a:pPr lvl="0"/>
            <a:r>
              <a:rPr lang="en-US"/>
              <a:t>XXX%</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p:nvPr>
        </p:nvSpPr>
        <p:spPr>
          <a:xfrm>
            <a:off x="457200" y="5156018"/>
            <a:ext cx="3416302" cy="67829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p:nvPr>
        </p:nvSpPr>
        <p:spPr>
          <a:xfrm>
            <a:off x="4357073" y="5156018"/>
            <a:ext cx="3416302" cy="67829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p:nvPr>
        </p:nvSpPr>
        <p:spPr>
          <a:xfrm>
            <a:off x="8318498" y="5156018"/>
            <a:ext cx="3416302" cy="678298"/>
          </a:xfrm>
        </p:spPr>
        <p:txBody>
          <a:bodyPr/>
          <a:lstStyle>
            <a:lvl1pPr algn="ctr">
              <a:lnSpc>
                <a:spcPct val="130000"/>
              </a:lnSpc>
              <a:defRPr sz="1400">
                <a:solidFill>
                  <a:schemeClr val="tx1">
                    <a:lumMod val="85000"/>
                    <a:lumOff val="15000"/>
                  </a:schemeClr>
                </a:solidFill>
              </a:defRPr>
            </a:lvl1pPr>
          </a:lstStyle>
          <a:p>
            <a:pPr lvl="0"/>
            <a:r>
              <a:rPr lang="en-US"/>
              <a:t>Click to edit Master text styles</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1240443" y="3524672"/>
            <a:ext cx="1827610" cy="307948"/>
          </a:xfrm>
        </p:spPr>
        <p:txBody>
          <a:bodyPr wrap="none" bIns="45720" anchor="ctr" anchorCtr="1"/>
          <a:lstStyle>
            <a:lvl1pPr algn="ctr">
              <a:defRPr sz="1400" b="0" i="0">
                <a:solidFill>
                  <a:schemeClr val="tx1"/>
                </a:solidFill>
                <a:latin typeface="Century Gothic" panose="020B0502020202020204" pitchFamily="34" charset="0"/>
              </a:defRPr>
            </a:lvl1pPr>
          </a:lstStyle>
          <a:p>
            <a:pPr lvl="0"/>
            <a:r>
              <a:rPr lang="en-US"/>
              <a:t>Lorem ipsum</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5151419" y="3524672"/>
            <a:ext cx="1827610" cy="307948"/>
          </a:xfrm>
        </p:spPr>
        <p:txBody>
          <a:bodyPr wrap="none" bIns="45720" anchor="ctr" anchorCtr="1"/>
          <a:lstStyle>
            <a:lvl1pPr algn="ctr">
              <a:defRPr sz="1400" b="0" i="0">
                <a:solidFill>
                  <a:schemeClr val="tx1"/>
                </a:solidFill>
                <a:latin typeface="Century Gothic" panose="020B0502020202020204" pitchFamily="34" charset="0"/>
              </a:defRPr>
            </a:lvl1pPr>
          </a:lstStyle>
          <a:p>
            <a:pPr lvl="0"/>
            <a:r>
              <a:rPr lang="en-US"/>
              <a:t>Lorem ipsum</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9112668" y="3524672"/>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CAC5AD16-4842-3BB3-2D00-A32BA9FC865D}"/>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dirty="0"/>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307431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6.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457199" y="2383172"/>
            <a:ext cx="3416301" cy="1227138"/>
          </a:xfrm>
        </p:spPr>
        <p:txBody>
          <a:bodyPr wrap="none" bIns="45720" anchor="ctr" anchorCtr="0"/>
          <a:lstStyle>
            <a:lvl1pPr algn="l">
              <a:defRPr sz="8000" b="1" i="0">
                <a:solidFill>
                  <a:schemeClr val="accent4"/>
                </a:solidFill>
                <a:latin typeface="Georgia" panose="02040502050405020303" pitchFamily="18" charset="0"/>
              </a:defRPr>
            </a:lvl1pPr>
          </a:lstStyle>
          <a:p>
            <a:pPr lvl="0"/>
            <a:r>
              <a:rPr lang="en-US"/>
              <a:t>XXX%</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357072" y="2383172"/>
            <a:ext cx="3416301" cy="1227138"/>
          </a:xfrm>
        </p:spPr>
        <p:txBody>
          <a:bodyPr wrap="none" bIns="45720" anchor="ctr" anchorCtr="0"/>
          <a:lstStyle>
            <a:lvl1pPr algn="l">
              <a:defRPr sz="8000" b="1" i="0">
                <a:solidFill>
                  <a:schemeClr val="accent3"/>
                </a:solidFill>
                <a:latin typeface="Georgia" panose="02040502050405020303" pitchFamily="18" charset="0"/>
              </a:defRPr>
            </a:lvl1pPr>
          </a:lstStyle>
          <a:p>
            <a:pPr lvl="0"/>
            <a:r>
              <a:rPr lang="en-US"/>
              <a:t>XXX%</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318497" y="2383172"/>
            <a:ext cx="3416301" cy="1227138"/>
          </a:xfrm>
        </p:spPr>
        <p:txBody>
          <a:bodyPr wrap="none" bIns="45720" anchor="ctr" anchorCtr="0"/>
          <a:lstStyle>
            <a:lvl1pPr algn="l">
              <a:defRPr sz="8000" b="1" i="0">
                <a:solidFill>
                  <a:schemeClr val="accent1"/>
                </a:solidFill>
                <a:latin typeface="Georgia" panose="02040502050405020303" pitchFamily="18" charset="0"/>
              </a:defRPr>
            </a:lvl1pPr>
          </a:lstStyle>
          <a:p>
            <a:pPr lvl="0"/>
            <a:r>
              <a:rPr lang="en-US"/>
              <a:t>XXX%</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p:nvPr>
        </p:nvSpPr>
        <p:spPr>
          <a:xfrm>
            <a:off x="457200" y="3974814"/>
            <a:ext cx="3416302" cy="678298"/>
          </a:xfrm>
        </p:spPr>
        <p:txBody>
          <a:bodyPr/>
          <a:lstStyle>
            <a:lvl1pPr algn="l">
              <a:lnSpc>
                <a:spcPct val="130000"/>
              </a:lnSpc>
              <a:defRPr sz="1400">
                <a:solidFill>
                  <a:schemeClr val="tx1">
                    <a:lumMod val="85000"/>
                    <a:lumOff val="15000"/>
                  </a:schemeClr>
                </a:solidFill>
              </a:defRPr>
            </a:lvl1pPr>
          </a:lstStyle>
          <a:p>
            <a:pPr lvl="0"/>
            <a:r>
              <a:rPr lang="en-US"/>
              <a:t>Click to edit Master text styles</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p:nvPr>
        </p:nvSpPr>
        <p:spPr>
          <a:xfrm>
            <a:off x="4357073" y="3974814"/>
            <a:ext cx="3416302" cy="678298"/>
          </a:xfrm>
        </p:spPr>
        <p:txBody>
          <a:bodyPr/>
          <a:lstStyle>
            <a:lvl1pPr algn="l">
              <a:lnSpc>
                <a:spcPct val="130000"/>
              </a:lnSpc>
              <a:defRPr sz="1400">
                <a:solidFill>
                  <a:schemeClr val="tx1">
                    <a:lumMod val="85000"/>
                    <a:lumOff val="15000"/>
                  </a:schemeClr>
                </a:solidFill>
              </a:defRPr>
            </a:lvl1pPr>
          </a:lstStyle>
          <a:p>
            <a:pPr lvl="0"/>
            <a:r>
              <a:rPr lang="en-US"/>
              <a:t>Click to edit Master text styles</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p:nvPr>
        </p:nvSpPr>
        <p:spPr>
          <a:xfrm>
            <a:off x="8318498" y="3974814"/>
            <a:ext cx="3416302" cy="678298"/>
          </a:xfrm>
        </p:spPr>
        <p:txBody>
          <a:bodyPr/>
          <a:lstStyle>
            <a:lvl1pPr algn="l">
              <a:lnSpc>
                <a:spcPct val="130000"/>
              </a:lnSpc>
              <a:defRPr sz="1400">
                <a:solidFill>
                  <a:schemeClr val="tx1">
                    <a:lumMod val="85000"/>
                    <a:lumOff val="15000"/>
                  </a:schemeClr>
                </a:solidFill>
              </a:defRPr>
            </a:lvl1pPr>
          </a:lstStyle>
          <a:p>
            <a:pPr lvl="0"/>
            <a:r>
              <a:rPr lang="en-US"/>
              <a:t>Click to edit Master text styles</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457200" y="3524672"/>
            <a:ext cx="3416302" cy="307948"/>
          </a:xfrm>
        </p:spPr>
        <p:txBody>
          <a:bodyPr wrap="none" bIns="45720" anchor="ctr" anchorCtr="0"/>
          <a:lstStyle>
            <a:lvl1pPr algn="l">
              <a:defRPr sz="1400" b="0" i="0">
                <a:solidFill>
                  <a:schemeClr val="accent4"/>
                </a:solidFill>
                <a:latin typeface="Century Gothic" panose="020B0502020202020204" pitchFamily="34" charset="0"/>
              </a:defRPr>
            </a:lvl1pPr>
          </a:lstStyle>
          <a:p>
            <a:pPr lvl="0"/>
            <a:r>
              <a:rPr lang="en-US"/>
              <a:t>Lorem ipsum</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4357073" y="3524672"/>
            <a:ext cx="3416302" cy="307948"/>
          </a:xfrm>
        </p:spPr>
        <p:txBody>
          <a:bodyPr wrap="none" bIns="45720" anchor="ctr" anchorCtr="0"/>
          <a:lstStyle>
            <a:lvl1pPr algn="l">
              <a:defRPr sz="1400" b="0" i="0">
                <a:solidFill>
                  <a:schemeClr val="accent3"/>
                </a:solidFill>
                <a:latin typeface="Century Gothic" panose="020B0502020202020204" pitchFamily="34" charset="0"/>
              </a:defRPr>
            </a:lvl1pPr>
          </a:lstStyle>
          <a:p>
            <a:pPr lvl="0"/>
            <a:r>
              <a:rPr lang="en-US"/>
              <a:t>Lorem ipsum</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8318498" y="3524672"/>
            <a:ext cx="3416302" cy="307948"/>
          </a:xfrm>
        </p:spPr>
        <p:txBody>
          <a:bodyPr wrap="none" bIns="45720" anchor="ctr" anchorCtr="0"/>
          <a:lstStyle>
            <a:lvl1pPr algn="l">
              <a:defRPr sz="1400" b="0" i="0">
                <a:solidFill>
                  <a:schemeClr val="accent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dirty="0"/>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3299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ta 6.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457199" y="3537927"/>
            <a:ext cx="3416301" cy="1227138"/>
          </a:xfrm>
        </p:spPr>
        <p:txBody>
          <a:bodyPr wrap="none" bIns="45720" anchor="ctr" anchorCtr="0"/>
          <a:lstStyle>
            <a:lvl1pPr algn="l">
              <a:defRPr sz="8000" b="1" i="0">
                <a:solidFill>
                  <a:schemeClr val="accent4"/>
                </a:solidFill>
                <a:latin typeface="Georgia" panose="02040502050405020303" pitchFamily="18" charset="0"/>
              </a:defRPr>
            </a:lvl1pPr>
          </a:lstStyle>
          <a:p>
            <a:pPr lvl="0"/>
            <a:r>
              <a:rPr lang="en-US"/>
              <a:t>XXX%</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357072" y="3537927"/>
            <a:ext cx="3416301" cy="1227138"/>
          </a:xfrm>
        </p:spPr>
        <p:txBody>
          <a:bodyPr wrap="none" bIns="45720" anchor="ctr" anchorCtr="0"/>
          <a:lstStyle>
            <a:lvl1pPr algn="l">
              <a:defRPr sz="8000" b="1" i="0">
                <a:solidFill>
                  <a:schemeClr val="accent3"/>
                </a:solidFill>
                <a:latin typeface="Georgia" panose="02040502050405020303" pitchFamily="18" charset="0"/>
              </a:defRPr>
            </a:lvl1pPr>
          </a:lstStyle>
          <a:p>
            <a:pPr lvl="0"/>
            <a:r>
              <a:rPr lang="en-US"/>
              <a:t>XXX%</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318497" y="3537927"/>
            <a:ext cx="3416301" cy="1227138"/>
          </a:xfrm>
        </p:spPr>
        <p:txBody>
          <a:bodyPr wrap="none" bIns="45720" anchor="ctr" anchorCtr="0"/>
          <a:lstStyle>
            <a:lvl1pPr algn="l">
              <a:defRPr sz="8000" b="1" i="0">
                <a:solidFill>
                  <a:schemeClr val="accent1"/>
                </a:solidFill>
                <a:latin typeface="Georgia" panose="02040502050405020303" pitchFamily="18" charset="0"/>
              </a:defRPr>
            </a:lvl1pPr>
          </a:lstStyle>
          <a:p>
            <a:pPr lvl="0"/>
            <a:r>
              <a:rPr lang="en-US"/>
              <a:t>XXX%</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p:nvPr>
        </p:nvSpPr>
        <p:spPr>
          <a:xfrm>
            <a:off x="457200" y="2195205"/>
            <a:ext cx="3416302" cy="1077853"/>
          </a:xfrm>
        </p:spPr>
        <p:txBody>
          <a:bodyPr bIns="0" anchor="b" anchorCtr="0"/>
          <a:lstStyle>
            <a:lvl1pPr algn="l">
              <a:lnSpc>
                <a:spcPct val="130000"/>
              </a:lnSpc>
              <a:defRPr sz="1400">
                <a:solidFill>
                  <a:schemeClr val="tx1">
                    <a:lumMod val="85000"/>
                    <a:lumOff val="15000"/>
                  </a:schemeClr>
                </a:solidFill>
              </a:defRPr>
            </a:lvl1pPr>
          </a:lstStyle>
          <a:p>
            <a:pPr lvl="0"/>
            <a:r>
              <a:rPr lang="en-US"/>
              <a:t>Click to edit Master text styles</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p:nvPr>
        </p:nvSpPr>
        <p:spPr>
          <a:xfrm>
            <a:off x="4357073" y="2195205"/>
            <a:ext cx="3416302" cy="1077853"/>
          </a:xfrm>
        </p:spPr>
        <p:txBody>
          <a:bodyPr bIns="0" anchor="b" anchorCtr="0"/>
          <a:lstStyle>
            <a:lvl1pPr algn="l">
              <a:lnSpc>
                <a:spcPct val="130000"/>
              </a:lnSpc>
              <a:defRPr sz="1400">
                <a:solidFill>
                  <a:schemeClr val="tx1">
                    <a:lumMod val="85000"/>
                    <a:lumOff val="15000"/>
                  </a:schemeClr>
                </a:solidFill>
              </a:defRPr>
            </a:lvl1pPr>
          </a:lstStyle>
          <a:p>
            <a:pPr lvl="0"/>
            <a:r>
              <a:rPr lang="en-US"/>
              <a:t>Click to edit Master text styles</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p:nvPr>
        </p:nvSpPr>
        <p:spPr>
          <a:xfrm>
            <a:off x="8318498" y="2195205"/>
            <a:ext cx="3416302" cy="1077853"/>
          </a:xfrm>
        </p:spPr>
        <p:txBody>
          <a:bodyPr bIns="0" anchor="b" anchorCtr="0"/>
          <a:lstStyle>
            <a:lvl1pPr algn="l">
              <a:lnSpc>
                <a:spcPct val="130000"/>
              </a:lnSpc>
              <a:defRPr sz="1400">
                <a:solidFill>
                  <a:schemeClr val="tx1">
                    <a:lumMod val="85000"/>
                    <a:lumOff val="15000"/>
                  </a:schemeClr>
                </a:solidFill>
              </a:defRPr>
            </a:lvl1pPr>
          </a:lstStyle>
          <a:p>
            <a:pPr lvl="0"/>
            <a:r>
              <a:rPr lang="en-US"/>
              <a:t>Click to edit Master text styles</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488730" y="4726443"/>
            <a:ext cx="3426462" cy="307948"/>
          </a:xfrm>
        </p:spPr>
        <p:txBody>
          <a:bodyPr wrap="none" bIns="45720" anchor="ctr" anchorCtr="0"/>
          <a:lstStyle>
            <a:lvl1pPr algn="l">
              <a:defRPr sz="1400" b="0" i="0">
                <a:solidFill>
                  <a:schemeClr val="accent4"/>
                </a:solidFill>
                <a:latin typeface="Century Gothic" panose="020B0502020202020204" pitchFamily="34" charset="0"/>
              </a:defRPr>
            </a:lvl1pPr>
          </a:lstStyle>
          <a:p>
            <a:pPr lvl="0"/>
            <a:r>
              <a:rPr lang="en-US"/>
              <a:t>Lorem ipsum</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4388603" y="4679427"/>
            <a:ext cx="3426462" cy="307948"/>
          </a:xfrm>
        </p:spPr>
        <p:txBody>
          <a:bodyPr wrap="none" bIns="45720" anchor="ctr" anchorCtr="0"/>
          <a:lstStyle>
            <a:lvl1pPr algn="l">
              <a:defRPr sz="1400" b="0" i="0">
                <a:solidFill>
                  <a:schemeClr val="accent3"/>
                </a:solidFill>
                <a:latin typeface="Century Gothic" panose="020B0502020202020204" pitchFamily="34" charset="0"/>
              </a:defRPr>
            </a:lvl1pPr>
          </a:lstStyle>
          <a:p>
            <a:pPr lvl="0"/>
            <a:r>
              <a:rPr lang="en-US"/>
              <a:t>Lorem ipsum</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8318498" y="4679427"/>
            <a:ext cx="3426462" cy="307948"/>
          </a:xfrm>
        </p:spPr>
        <p:txBody>
          <a:bodyPr wrap="none" bIns="45720" anchor="ctr" anchorCtr="0"/>
          <a:lstStyle>
            <a:lvl1pPr algn="l">
              <a:defRPr sz="1400" b="0" i="0">
                <a:solidFill>
                  <a:schemeClr val="accent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dirty="0"/>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dirty="0"/>
          </a:p>
        </p:txBody>
      </p:sp>
      <p:sp>
        <p:nvSpPr>
          <p:cNvPr id="2" name="Text Placeholder 74">
            <a:extLst>
              <a:ext uri="{FF2B5EF4-FFF2-40B4-BE49-F238E27FC236}">
                <a16:creationId xmlns:a16="http://schemas.microsoft.com/office/drawing/2014/main" id="{C9BEF411-B7AA-B5AA-0D2F-E52822416542}"/>
              </a:ext>
              <a:ext uri="{C183D7F6-B498-43B3-948B-1728B52AA6E4}">
                <adec:decorative xmlns:adec="http://schemas.microsoft.com/office/drawing/2017/decorative" val="1"/>
              </a:ext>
            </a:extLst>
          </p:cNvPr>
          <p:cNvSpPr>
            <a:spLocks noGrp="1"/>
          </p:cNvSpPr>
          <p:nvPr>
            <p:ph type="body" sz="quarter" idx="49"/>
          </p:nvPr>
        </p:nvSpPr>
        <p:spPr>
          <a:xfrm>
            <a:off x="457199"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8" name="Text Placeholder 74">
            <a:extLst>
              <a:ext uri="{FF2B5EF4-FFF2-40B4-BE49-F238E27FC236}">
                <a16:creationId xmlns:a16="http://schemas.microsoft.com/office/drawing/2014/main" id="{E66CC7FB-7B19-8035-23D5-120B1D8FBB9B}"/>
              </a:ext>
              <a:ext uri="{C183D7F6-B498-43B3-948B-1728B52AA6E4}">
                <adec:decorative xmlns:adec="http://schemas.microsoft.com/office/drawing/2017/decorative" val="1"/>
              </a:ext>
            </a:extLst>
          </p:cNvPr>
          <p:cNvSpPr>
            <a:spLocks noGrp="1"/>
          </p:cNvSpPr>
          <p:nvPr>
            <p:ph type="body" sz="quarter" idx="50"/>
          </p:nvPr>
        </p:nvSpPr>
        <p:spPr>
          <a:xfrm>
            <a:off x="4353517"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10" name="Text Placeholder 74">
            <a:extLst>
              <a:ext uri="{FF2B5EF4-FFF2-40B4-BE49-F238E27FC236}">
                <a16:creationId xmlns:a16="http://schemas.microsoft.com/office/drawing/2014/main" id="{69D15A7A-60F8-4D9E-A56E-F4F37282D6D8}"/>
              </a:ext>
              <a:ext uri="{C183D7F6-B498-43B3-948B-1728B52AA6E4}">
                <adec:decorative xmlns:adec="http://schemas.microsoft.com/office/drawing/2017/decorative" val="1"/>
              </a:ext>
            </a:extLst>
          </p:cNvPr>
          <p:cNvSpPr>
            <a:spLocks noGrp="1"/>
          </p:cNvSpPr>
          <p:nvPr>
            <p:ph type="body" sz="quarter" idx="51"/>
          </p:nvPr>
        </p:nvSpPr>
        <p:spPr>
          <a:xfrm>
            <a:off x="8318497"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pic>
        <p:nvPicPr>
          <p:cNvPr id="11" name="Graphic 10">
            <a:extLst>
              <a:ext uri="{FF2B5EF4-FFF2-40B4-BE49-F238E27FC236}">
                <a16:creationId xmlns:a16="http://schemas.microsoft.com/office/drawing/2014/main" id="{D62BD0AD-49D5-BE1A-659D-FC2C75BC8E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40268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7">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C5CCA345-823D-0327-DFA6-048C8ED40026}"/>
              </a:ext>
              <a:ext uri="{C183D7F6-B498-43B3-948B-1728B52AA6E4}">
                <adec:decorative xmlns:adec="http://schemas.microsoft.com/office/drawing/2017/decorative" val="1"/>
              </a:ext>
            </a:extLst>
          </p:cNvPr>
          <p:cNvSpPr>
            <a:spLocks noGrp="1"/>
          </p:cNvSpPr>
          <p:nvPr>
            <p:ph type="body" sz="quarter" idx="34"/>
          </p:nvPr>
        </p:nvSpPr>
        <p:spPr>
          <a:xfrm>
            <a:off x="666598"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3F2DB17E-CD2E-9084-F177-8E4E84790917}"/>
              </a:ext>
              <a:ext uri="{C183D7F6-B498-43B3-948B-1728B52AA6E4}">
                <adec:decorative xmlns:adec="http://schemas.microsoft.com/office/drawing/2017/decorative" val="1"/>
              </a:ext>
            </a:extLst>
          </p:cNvPr>
          <p:cNvSpPr>
            <a:spLocks noGrp="1"/>
          </p:cNvSpPr>
          <p:nvPr>
            <p:ph type="body" sz="quarter" idx="35"/>
          </p:nvPr>
        </p:nvSpPr>
        <p:spPr>
          <a:xfrm>
            <a:off x="2895476"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66FC2019-324C-1F2C-1AA9-F80593F87824}"/>
              </a:ext>
              <a:ext uri="{C183D7F6-B498-43B3-948B-1728B52AA6E4}">
                <adec:decorative xmlns:adec="http://schemas.microsoft.com/office/drawing/2017/decorative" val="1"/>
              </a:ext>
            </a:extLst>
          </p:cNvPr>
          <p:cNvSpPr>
            <a:spLocks noGrp="1"/>
          </p:cNvSpPr>
          <p:nvPr>
            <p:ph type="body" sz="quarter" idx="36"/>
          </p:nvPr>
        </p:nvSpPr>
        <p:spPr>
          <a:xfrm>
            <a:off x="5124354"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DA490AA2-02C9-2662-C76D-BCEDDB9AF574}"/>
              </a:ext>
              <a:ext uri="{C183D7F6-B498-43B3-948B-1728B52AA6E4}">
                <adec:decorative xmlns:adec="http://schemas.microsoft.com/office/drawing/2017/decorative" val="1"/>
              </a:ext>
            </a:extLst>
          </p:cNvPr>
          <p:cNvSpPr>
            <a:spLocks noGrp="1"/>
          </p:cNvSpPr>
          <p:nvPr>
            <p:ph type="body" sz="quarter" idx="37"/>
          </p:nvPr>
        </p:nvSpPr>
        <p:spPr>
          <a:xfrm>
            <a:off x="7353232"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A56B9A1B-3183-6C34-F52B-C9EB0767381B}"/>
              </a:ext>
              <a:ext uri="{C183D7F6-B498-43B3-948B-1728B52AA6E4}">
                <adec:decorative xmlns:adec="http://schemas.microsoft.com/office/drawing/2017/decorative" val="1"/>
              </a:ext>
            </a:extLst>
          </p:cNvPr>
          <p:cNvSpPr>
            <a:spLocks noGrp="1"/>
          </p:cNvSpPr>
          <p:nvPr>
            <p:ph type="body" sz="quarter" idx="38"/>
          </p:nvPr>
        </p:nvSpPr>
        <p:spPr>
          <a:xfrm>
            <a:off x="9582109"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62" name="Text Placeholder 33">
            <a:extLst>
              <a:ext uri="{FF2B5EF4-FFF2-40B4-BE49-F238E27FC236}">
                <a16:creationId xmlns:a16="http://schemas.microsoft.com/office/drawing/2014/main" id="{0971645C-8C2F-9819-2D3D-E86817676B04}"/>
              </a:ext>
            </a:extLst>
          </p:cNvPr>
          <p:cNvSpPr>
            <a:spLocks noGrp="1"/>
          </p:cNvSpPr>
          <p:nvPr>
            <p:ph type="body" sz="quarter" idx="40" hasCustomPrompt="1"/>
          </p:nvPr>
        </p:nvSpPr>
        <p:spPr>
          <a:xfrm>
            <a:off x="666597" y="4914417"/>
            <a:ext cx="1989871"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63" name="Text Placeholder 33">
            <a:extLst>
              <a:ext uri="{FF2B5EF4-FFF2-40B4-BE49-F238E27FC236}">
                <a16:creationId xmlns:a16="http://schemas.microsoft.com/office/drawing/2014/main" id="{C8C10EA0-AFB3-9AEC-7343-72E94C975995}"/>
              </a:ext>
            </a:extLst>
          </p:cNvPr>
          <p:cNvSpPr>
            <a:spLocks noGrp="1"/>
          </p:cNvSpPr>
          <p:nvPr>
            <p:ph type="body" sz="quarter" idx="41" hasCustomPrompt="1"/>
          </p:nvPr>
        </p:nvSpPr>
        <p:spPr>
          <a:xfrm>
            <a:off x="2903712" y="4914417"/>
            <a:ext cx="1989871"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64" name="Text Placeholder 33">
            <a:extLst>
              <a:ext uri="{FF2B5EF4-FFF2-40B4-BE49-F238E27FC236}">
                <a16:creationId xmlns:a16="http://schemas.microsoft.com/office/drawing/2014/main" id="{1AE3646A-3608-5C4B-F974-400B25961059}"/>
              </a:ext>
            </a:extLst>
          </p:cNvPr>
          <p:cNvSpPr>
            <a:spLocks noGrp="1"/>
          </p:cNvSpPr>
          <p:nvPr>
            <p:ph type="body" sz="quarter" idx="42" hasCustomPrompt="1"/>
          </p:nvPr>
        </p:nvSpPr>
        <p:spPr>
          <a:xfrm>
            <a:off x="5125860" y="4914417"/>
            <a:ext cx="1989871"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65" name="Text Placeholder 33">
            <a:extLst>
              <a:ext uri="{FF2B5EF4-FFF2-40B4-BE49-F238E27FC236}">
                <a16:creationId xmlns:a16="http://schemas.microsoft.com/office/drawing/2014/main" id="{5C89D72F-9022-1064-0AAC-852E3A626B9C}"/>
              </a:ext>
            </a:extLst>
          </p:cNvPr>
          <p:cNvSpPr>
            <a:spLocks noGrp="1"/>
          </p:cNvSpPr>
          <p:nvPr>
            <p:ph type="body" sz="quarter" idx="43" hasCustomPrompt="1"/>
          </p:nvPr>
        </p:nvSpPr>
        <p:spPr>
          <a:xfrm>
            <a:off x="7362975" y="4914417"/>
            <a:ext cx="1989871"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66" name="Text Placeholder 33">
            <a:extLst>
              <a:ext uri="{FF2B5EF4-FFF2-40B4-BE49-F238E27FC236}">
                <a16:creationId xmlns:a16="http://schemas.microsoft.com/office/drawing/2014/main" id="{E3B95D1A-C9D0-A577-49DE-0BBC16640F25}"/>
              </a:ext>
            </a:extLst>
          </p:cNvPr>
          <p:cNvSpPr>
            <a:spLocks noGrp="1"/>
          </p:cNvSpPr>
          <p:nvPr>
            <p:ph type="body" sz="quarter" idx="44" hasCustomPrompt="1"/>
          </p:nvPr>
        </p:nvSpPr>
        <p:spPr>
          <a:xfrm>
            <a:off x="9597162" y="4914417"/>
            <a:ext cx="1989871"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71" name="Text Placeholder 70">
            <a:extLst>
              <a:ext uri="{FF2B5EF4-FFF2-40B4-BE49-F238E27FC236}">
                <a16:creationId xmlns:a16="http://schemas.microsoft.com/office/drawing/2014/main" id="{2557AE0D-9CA9-DB0E-E1D9-17AEF9742778}"/>
              </a:ext>
              <a:ext uri="{C183D7F6-B498-43B3-948B-1728B52AA6E4}">
                <adec:decorative xmlns:adec="http://schemas.microsoft.com/office/drawing/2017/decorative" val="1"/>
              </a:ext>
            </a:extLst>
          </p:cNvPr>
          <p:cNvSpPr>
            <a:spLocks noGrp="1"/>
          </p:cNvSpPr>
          <p:nvPr>
            <p:ph type="body" sz="quarter" idx="45"/>
          </p:nvPr>
        </p:nvSpPr>
        <p:spPr>
          <a:xfrm>
            <a:off x="665849"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2" name="Text Placeholder 71">
            <a:extLst>
              <a:ext uri="{FF2B5EF4-FFF2-40B4-BE49-F238E27FC236}">
                <a16:creationId xmlns:a16="http://schemas.microsoft.com/office/drawing/2014/main" id="{740484ED-6F1D-3B8D-D6DB-0DCC3C512F7E}"/>
              </a:ext>
              <a:ext uri="{C183D7F6-B498-43B3-948B-1728B52AA6E4}">
                <adec:decorative xmlns:adec="http://schemas.microsoft.com/office/drawing/2017/decorative" val="1"/>
              </a:ext>
            </a:extLst>
          </p:cNvPr>
          <p:cNvSpPr>
            <a:spLocks noGrp="1"/>
          </p:cNvSpPr>
          <p:nvPr>
            <p:ph type="body" sz="quarter" idx="46"/>
          </p:nvPr>
        </p:nvSpPr>
        <p:spPr>
          <a:xfrm>
            <a:off x="1670466"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3" name="Text Placeholder 72">
            <a:extLst>
              <a:ext uri="{FF2B5EF4-FFF2-40B4-BE49-F238E27FC236}">
                <a16:creationId xmlns:a16="http://schemas.microsoft.com/office/drawing/2014/main" id="{9ACE04EE-98B5-7307-574C-9A7482A47F69}"/>
              </a:ext>
              <a:ext uri="{C183D7F6-B498-43B3-948B-1728B52AA6E4}">
                <adec:decorative xmlns:adec="http://schemas.microsoft.com/office/drawing/2017/decorative" val="1"/>
              </a:ext>
            </a:extLst>
          </p:cNvPr>
          <p:cNvSpPr>
            <a:spLocks noGrp="1"/>
          </p:cNvSpPr>
          <p:nvPr>
            <p:ph type="body" sz="quarter" idx="47"/>
          </p:nvPr>
        </p:nvSpPr>
        <p:spPr>
          <a:xfrm>
            <a:off x="2903133"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4" name="Text Placeholder 73">
            <a:extLst>
              <a:ext uri="{FF2B5EF4-FFF2-40B4-BE49-F238E27FC236}">
                <a16:creationId xmlns:a16="http://schemas.microsoft.com/office/drawing/2014/main" id="{8A98A1E2-BE09-34A8-A31C-722A43F2D154}"/>
              </a:ext>
              <a:ext uri="{C183D7F6-B498-43B3-948B-1728B52AA6E4}">
                <adec:decorative xmlns:adec="http://schemas.microsoft.com/office/drawing/2017/decorative" val="1"/>
              </a:ext>
            </a:extLst>
          </p:cNvPr>
          <p:cNvSpPr>
            <a:spLocks noGrp="1"/>
          </p:cNvSpPr>
          <p:nvPr>
            <p:ph type="body" sz="quarter" idx="48"/>
          </p:nvPr>
        </p:nvSpPr>
        <p:spPr>
          <a:xfrm>
            <a:off x="3906884"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5" name="Text Placeholder 74">
            <a:extLst>
              <a:ext uri="{FF2B5EF4-FFF2-40B4-BE49-F238E27FC236}">
                <a16:creationId xmlns:a16="http://schemas.microsoft.com/office/drawing/2014/main" id="{571B8223-426D-CACD-5C7C-D80FEC988FED}"/>
              </a:ext>
              <a:ext uri="{C183D7F6-B498-43B3-948B-1728B52AA6E4}">
                <adec:decorative xmlns:adec="http://schemas.microsoft.com/office/drawing/2017/decorative" val="1"/>
              </a:ext>
            </a:extLst>
          </p:cNvPr>
          <p:cNvSpPr>
            <a:spLocks noGrp="1"/>
          </p:cNvSpPr>
          <p:nvPr>
            <p:ph type="body" sz="quarter" idx="49"/>
          </p:nvPr>
        </p:nvSpPr>
        <p:spPr>
          <a:xfrm>
            <a:off x="5121367"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6" name="Text Placeholder 75">
            <a:extLst>
              <a:ext uri="{FF2B5EF4-FFF2-40B4-BE49-F238E27FC236}">
                <a16:creationId xmlns:a16="http://schemas.microsoft.com/office/drawing/2014/main" id="{FBE6B560-E79B-0323-FCC8-44D55CD20635}"/>
              </a:ext>
              <a:ext uri="{C183D7F6-B498-43B3-948B-1728B52AA6E4}">
                <adec:decorative xmlns:adec="http://schemas.microsoft.com/office/drawing/2017/decorative" val="1"/>
              </a:ext>
            </a:extLst>
          </p:cNvPr>
          <p:cNvSpPr>
            <a:spLocks noGrp="1"/>
          </p:cNvSpPr>
          <p:nvPr>
            <p:ph type="body" sz="quarter" idx="50"/>
          </p:nvPr>
        </p:nvSpPr>
        <p:spPr>
          <a:xfrm>
            <a:off x="6126618"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7" name="Text Placeholder 76">
            <a:extLst>
              <a:ext uri="{FF2B5EF4-FFF2-40B4-BE49-F238E27FC236}">
                <a16:creationId xmlns:a16="http://schemas.microsoft.com/office/drawing/2014/main" id="{0CDC7122-26F2-7EA0-EA78-D32B842E8ADA}"/>
              </a:ext>
              <a:ext uri="{C183D7F6-B498-43B3-948B-1728B52AA6E4}">
                <adec:decorative xmlns:adec="http://schemas.microsoft.com/office/drawing/2017/decorative" val="1"/>
              </a:ext>
            </a:extLst>
          </p:cNvPr>
          <p:cNvSpPr>
            <a:spLocks noGrp="1"/>
          </p:cNvSpPr>
          <p:nvPr>
            <p:ph type="body" sz="quarter" idx="51"/>
          </p:nvPr>
        </p:nvSpPr>
        <p:spPr>
          <a:xfrm>
            <a:off x="7361826"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8" name="Text Placeholder 77">
            <a:extLst>
              <a:ext uri="{FF2B5EF4-FFF2-40B4-BE49-F238E27FC236}">
                <a16:creationId xmlns:a16="http://schemas.microsoft.com/office/drawing/2014/main" id="{8F90158E-ED73-BCE2-7F58-9847EFA47AB0}"/>
              </a:ext>
              <a:ext uri="{C183D7F6-B498-43B3-948B-1728B52AA6E4}">
                <adec:decorative xmlns:adec="http://schemas.microsoft.com/office/drawing/2017/decorative" val="1"/>
              </a:ext>
            </a:extLst>
          </p:cNvPr>
          <p:cNvSpPr>
            <a:spLocks noGrp="1"/>
          </p:cNvSpPr>
          <p:nvPr>
            <p:ph type="body" sz="quarter" idx="52"/>
          </p:nvPr>
        </p:nvSpPr>
        <p:spPr>
          <a:xfrm>
            <a:off x="8366147"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9" name="Text Placeholder 78">
            <a:extLst>
              <a:ext uri="{FF2B5EF4-FFF2-40B4-BE49-F238E27FC236}">
                <a16:creationId xmlns:a16="http://schemas.microsoft.com/office/drawing/2014/main" id="{9940C58D-7BCF-A16C-92CA-6E7E8924603C}"/>
              </a:ext>
              <a:ext uri="{C183D7F6-B498-43B3-948B-1728B52AA6E4}">
                <adec:decorative xmlns:adec="http://schemas.microsoft.com/office/drawing/2017/decorative" val="1"/>
              </a:ext>
            </a:extLst>
          </p:cNvPr>
          <p:cNvSpPr>
            <a:spLocks noGrp="1"/>
          </p:cNvSpPr>
          <p:nvPr>
            <p:ph type="body" sz="quarter" idx="53"/>
          </p:nvPr>
        </p:nvSpPr>
        <p:spPr>
          <a:xfrm>
            <a:off x="9580061"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80" name="Text Placeholder 79">
            <a:extLst>
              <a:ext uri="{FF2B5EF4-FFF2-40B4-BE49-F238E27FC236}">
                <a16:creationId xmlns:a16="http://schemas.microsoft.com/office/drawing/2014/main" id="{59C0486F-4E03-75B8-7DD8-2C86EC85EFD5}"/>
              </a:ext>
              <a:ext uri="{C183D7F6-B498-43B3-948B-1728B52AA6E4}">
                <adec:decorative xmlns:adec="http://schemas.microsoft.com/office/drawing/2017/decorative" val="1"/>
              </a:ext>
            </a:extLst>
          </p:cNvPr>
          <p:cNvSpPr>
            <a:spLocks noGrp="1"/>
          </p:cNvSpPr>
          <p:nvPr>
            <p:ph type="body" sz="quarter" idx="54"/>
          </p:nvPr>
        </p:nvSpPr>
        <p:spPr>
          <a:xfrm>
            <a:off x="10585977"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81" name="Text Placeholder 29">
            <a:extLst>
              <a:ext uri="{FF2B5EF4-FFF2-40B4-BE49-F238E27FC236}">
                <a16:creationId xmlns:a16="http://schemas.microsoft.com/office/drawing/2014/main" id="{8C1913B6-9D37-7B19-220D-1E6DD10B2A9D}"/>
              </a:ext>
            </a:extLst>
          </p:cNvPr>
          <p:cNvSpPr>
            <a:spLocks noGrp="1"/>
          </p:cNvSpPr>
          <p:nvPr>
            <p:ph type="body" sz="quarter" idx="55" hasCustomPrompt="1"/>
          </p:nvPr>
        </p:nvSpPr>
        <p:spPr>
          <a:xfrm>
            <a:off x="754140"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82" name="Text Placeholder 29">
            <a:extLst>
              <a:ext uri="{FF2B5EF4-FFF2-40B4-BE49-F238E27FC236}">
                <a16:creationId xmlns:a16="http://schemas.microsoft.com/office/drawing/2014/main" id="{FF2C611B-C823-B821-3412-5DFDB5C64549}"/>
              </a:ext>
            </a:extLst>
          </p:cNvPr>
          <p:cNvSpPr>
            <a:spLocks noGrp="1"/>
          </p:cNvSpPr>
          <p:nvPr>
            <p:ph type="body" sz="quarter" idx="56" hasCustomPrompt="1"/>
          </p:nvPr>
        </p:nvSpPr>
        <p:spPr>
          <a:xfrm>
            <a:off x="2983993"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85" name="Text Placeholder 29">
            <a:extLst>
              <a:ext uri="{FF2B5EF4-FFF2-40B4-BE49-F238E27FC236}">
                <a16:creationId xmlns:a16="http://schemas.microsoft.com/office/drawing/2014/main" id="{2A39E14E-574A-8A1E-2144-7F35C4FB4040}"/>
              </a:ext>
            </a:extLst>
          </p:cNvPr>
          <p:cNvSpPr>
            <a:spLocks noGrp="1"/>
          </p:cNvSpPr>
          <p:nvPr>
            <p:ph type="body" sz="quarter" idx="57" hasCustomPrompt="1"/>
          </p:nvPr>
        </p:nvSpPr>
        <p:spPr>
          <a:xfrm>
            <a:off x="5213845"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86" name="Text Placeholder 29">
            <a:extLst>
              <a:ext uri="{FF2B5EF4-FFF2-40B4-BE49-F238E27FC236}">
                <a16:creationId xmlns:a16="http://schemas.microsoft.com/office/drawing/2014/main" id="{9EAA4EDB-244D-B6A1-7173-8068751EEE9E}"/>
              </a:ext>
            </a:extLst>
          </p:cNvPr>
          <p:cNvSpPr>
            <a:spLocks noGrp="1"/>
          </p:cNvSpPr>
          <p:nvPr>
            <p:ph type="body" sz="quarter" idx="58" hasCustomPrompt="1"/>
          </p:nvPr>
        </p:nvSpPr>
        <p:spPr>
          <a:xfrm>
            <a:off x="7443697"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87" name="Text Placeholder 29">
            <a:extLst>
              <a:ext uri="{FF2B5EF4-FFF2-40B4-BE49-F238E27FC236}">
                <a16:creationId xmlns:a16="http://schemas.microsoft.com/office/drawing/2014/main" id="{C5B1168A-BAE0-1B80-D7A5-574740FA3536}"/>
              </a:ext>
            </a:extLst>
          </p:cNvPr>
          <p:cNvSpPr>
            <a:spLocks noGrp="1"/>
          </p:cNvSpPr>
          <p:nvPr>
            <p:ph type="body" sz="quarter" idx="59" hasCustomPrompt="1"/>
          </p:nvPr>
        </p:nvSpPr>
        <p:spPr>
          <a:xfrm>
            <a:off x="9673550"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F57C9F75-8191-7DEB-F8C7-A75611DC7A2E}"/>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0814BE-3193-AA54-D0AC-35ECE78B3F0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1BA88C-874C-B865-244E-FA9062E9D04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5933FD-6A1E-F81B-1D39-5B3AB3DE0F9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D4D063-EFCC-E89F-E7AC-B08D1350C670}"/>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E1E1EB-2C7B-2047-A891-F02EDA0C26D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Footer Placeholder 14">
            <a:extLst>
              <a:ext uri="{FF2B5EF4-FFF2-40B4-BE49-F238E27FC236}">
                <a16:creationId xmlns:a16="http://schemas.microsoft.com/office/drawing/2014/main" id="{5D67D70F-8671-F2CE-94FC-B85274A67B47}"/>
              </a:ext>
            </a:extLst>
          </p:cNvPr>
          <p:cNvSpPr>
            <a:spLocks noGrp="1"/>
          </p:cNvSpPr>
          <p:nvPr>
            <p:ph type="ftr" sz="quarter" idx="61"/>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6AC534E9-D2EB-CF37-C3D1-D0861D663E42}"/>
              </a:ext>
            </a:extLst>
          </p:cNvPr>
          <p:cNvSpPr>
            <a:spLocks noGrp="1"/>
          </p:cNvSpPr>
          <p:nvPr>
            <p:ph type="sldNum" sz="quarter" idx="62"/>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299675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8">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43" name="Text Placeholder 42">
            <a:extLst>
              <a:ext uri="{FF2B5EF4-FFF2-40B4-BE49-F238E27FC236}">
                <a16:creationId xmlns:a16="http://schemas.microsoft.com/office/drawing/2014/main" id="{C4301C67-C37F-7287-3D0C-18714FCCC1E5}"/>
              </a:ext>
              <a:ext uri="{C183D7F6-B498-43B3-948B-1728B52AA6E4}">
                <adec:decorative xmlns:adec="http://schemas.microsoft.com/office/drawing/2017/decorative" val="1"/>
              </a:ext>
            </a:extLst>
          </p:cNvPr>
          <p:cNvSpPr>
            <a:spLocks noGrp="1"/>
          </p:cNvSpPr>
          <p:nvPr userDrawn="1">
            <p:ph type="body" sz="quarter" idx="34"/>
          </p:nvPr>
        </p:nvSpPr>
        <p:spPr>
          <a:xfrm>
            <a:off x="667067" y="1971005"/>
            <a:ext cx="2517404" cy="2517406"/>
          </a:xfrm>
          <a:custGeom>
            <a:avLst/>
            <a:gdLst>
              <a:gd name="connsiteX0" fmla="*/ 1258702 w 2517404"/>
              <a:gd name="connsiteY0" fmla="*/ 0 h 2517406"/>
              <a:gd name="connsiteX1" fmla="*/ 2517404 w 2517404"/>
              <a:gd name="connsiteY1" fmla="*/ 1258703 h 2517406"/>
              <a:gd name="connsiteX2" fmla="*/ 1258702 w 2517404"/>
              <a:gd name="connsiteY2" fmla="*/ 2517406 h 2517406"/>
              <a:gd name="connsiteX3" fmla="*/ 0 w 2517404"/>
              <a:gd name="connsiteY3" fmla="*/ 1258703 h 2517406"/>
              <a:gd name="connsiteX4" fmla="*/ 1258702 w 2517404"/>
              <a:gd name="connsiteY4" fmla="*/ 0 h 251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404" h="2517406">
                <a:moveTo>
                  <a:pt x="1258702" y="0"/>
                </a:moveTo>
                <a:cubicBezTo>
                  <a:pt x="1953864" y="0"/>
                  <a:pt x="2517404" y="563541"/>
                  <a:pt x="2517404" y="1258703"/>
                </a:cubicBezTo>
                <a:cubicBezTo>
                  <a:pt x="2517404" y="1953865"/>
                  <a:pt x="1953864" y="2517406"/>
                  <a:pt x="1258702" y="2517406"/>
                </a:cubicBezTo>
                <a:cubicBezTo>
                  <a:pt x="563540" y="2517406"/>
                  <a:pt x="0" y="1953865"/>
                  <a:pt x="0" y="1258703"/>
                </a:cubicBezTo>
                <a:cubicBezTo>
                  <a:pt x="0" y="563541"/>
                  <a:pt x="563540" y="0"/>
                  <a:pt x="125870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44" name="Text Placeholder 43">
            <a:extLst>
              <a:ext uri="{FF2B5EF4-FFF2-40B4-BE49-F238E27FC236}">
                <a16:creationId xmlns:a16="http://schemas.microsoft.com/office/drawing/2014/main" id="{627D42EB-C9E9-2645-CA9B-47023446F225}"/>
              </a:ext>
              <a:ext uri="{C183D7F6-B498-43B3-948B-1728B52AA6E4}">
                <adec:decorative xmlns:adec="http://schemas.microsoft.com/office/drawing/2017/decorative" val="1"/>
              </a:ext>
            </a:extLst>
          </p:cNvPr>
          <p:cNvSpPr>
            <a:spLocks noGrp="1"/>
          </p:cNvSpPr>
          <p:nvPr>
            <p:ph type="body" sz="quarter" idx="35"/>
          </p:nvPr>
        </p:nvSpPr>
        <p:spPr>
          <a:xfrm>
            <a:off x="3444391" y="1971005"/>
            <a:ext cx="2517404" cy="2517406"/>
          </a:xfrm>
          <a:custGeom>
            <a:avLst/>
            <a:gdLst>
              <a:gd name="connsiteX0" fmla="*/ 1258702 w 2517404"/>
              <a:gd name="connsiteY0" fmla="*/ 0 h 2517406"/>
              <a:gd name="connsiteX1" fmla="*/ 2517404 w 2517404"/>
              <a:gd name="connsiteY1" fmla="*/ 1258703 h 2517406"/>
              <a:gd name="connsiteX2" fmla="*/ 1258702 w 2517404"/>
              <a:gd name="connsiteY2" fmla="*/ 2517406 h 2517406"/>
              <a:gd name="connsiteX3" fmla="*/ 0 w 2517404"/>
              <a:gd name="connsiteY3" fmla="*/ 1258703 h 2517406"/>
              <a:gd name="connsiteX4" fmla="*/ 1258702 w 2517404"/>
              <a:gd name="connsiteY4" fmla="*/ 0 h 251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404" h="2517406">
                <a:moveTo>
                  <a:pt x="1258702" y="0"/>
                </a:moveTo>
                <a:cubicBezTo>
                  <a:pt x="1953864" y="0"/>
                  <a:pt x="2517404" y="563541"/>
                  <a:pt x="2517404" y="1258703"/>
                </a:cubicBezTo>
                <a:cubicBezTo>
                  <a:pt x="2517404" y="1953865"/>
                  <a:pt x="1953864" y="2517406"/>
                  <a:pt x="1258702" y="2517406"/>
                </a:cubicBezTo>
                <a:cubicBezTo>
                  <a:pt x="563540" y="2517406"/>
                  <a:pt x="0" y="1953865"/>
                  <a:pt x="0" y="1258703"/>
                </a:cubicBezTo>
                <a:cubicBezTo>
                  <a:pt x="0" y="563541"/>
                  <a:pt x="563540" y="0"/>
                  <a:pt x="125870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45" name="Text Placeholder 44">
            <a:extLst>
              <a:ext uri="{FF2B5EF4-FFF2-40B4-BE49-F238E27FC236}">
                <a16:creationId xmlns:a16="http://schemas.microsoft.com/office/drawing/2014/main" id="{0D653B1C-2C03-746F-D615-0D70B146006F}"/>
              </a:ext>
              <a:ext uri="{C183D7F6-B498-43B3-948B-1728B52AA6E4}">
                <adec:decorative xmlns:adec="http://schemas.microsoft.com/office/drawing/2017/decorative" val="1"/>
              </a:ext>
            </a:extLst>
          </p:cNvPr>
          <p:cNvSpPr>
            <a:spLocks noGrp="1"/>
          </p:cNvSpPr>
          <p:nvPr>
            <p:ph type="body" sz="quarter" idx="36"/>
          </p:nvPr>
        </p:nvSpPr>
        <p:spPr>
          <a:xfrm>
            <a:off x="6221715" y="1971005"/>
            <a:ext cx="2517404" cy="2517406"/>
          </a:xfrm>
          <a:custGeom>
            <a:avLst/>
            <a:gdLst>
              <a:gd name="connsiteX0" fmla="*/ 1258702 w 2517404"/>
              <a:gd name="connsiteY0" fmla="*/ 0 h 2517406"/>
              <a:gd name="connsiteX1" fmla="*/ 2517404 w 2517404"/>
              <a:gd name="connsiteY1" fmla="*/ 1258703 h 2517406"/>
              <a:gd name="connsiteX2" fmla="*/ 1258702 w 2517404"/>
              <a:gd name="connsiteY2" fmla="*/ 2517406 h 2517406"/>
              <a:gd name="connsiteX3" fmla="*/ 0 w 2517404"/>
              <a:gd name="connsiteY3" fmla="*/ 1258703 h 2517406"/>
              <a:gd name="connsiteX4" fmla="*/ 1258702 w 2517404"/>
              <a:gd name="connsiteY4" fmla="*/ 0 h 251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404" h="2517406">
                <a:moveTo>
                  <a:pt x="1258702" y="0"/>
                </a:moveTo>
                <a:cubicBezTo>
                  <a:pt x="1953864" y="0"/>
                  <a:pt x="2517404" y="563541"/>
                  <a:pt x="2517404" y="1258703"/>
                </a:cubicBezTo>
                <a:cubicBezTo>
                  <a:pt x="2517404" y="1953865"/>
                  <a:pt x="1953864" y="2517406"/>
                  <a:pt x="1258702" y="2517406"/>
                </a:cubicBezTo>
                <a:cubicBezTo>
                  <a:pt x="563540" y="2517406"/>
                  <a:pt x="0" y="1953865"/>
                  <a:pt x="0" y="1258703"/>
                </a:cubicBezTo>
                <a:cubicBezTo>
                  <a:pt x="0" y="563541"/>
                  <a:pt x="563540" y="0"/>
                  <a:pt x="125870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46" name="Text Placeholder 45">
            <a:extLst>
              <a:ext uri="{FF2B5EF4-FFF2-40B4-BE49-F238E27FC236}">
                <a16:creationId xmlns:a16="http://schemas.microsoft.com/office/drawing/2014/main" id="{C6296B85-FE36-FA1D-D9D7-97EB7D769384}"/>
              </a:ext>
              <a:ext uri="{C183D7F6-B498-43B3-948B-1728B52AA6E4}">
                <adec:decorative xmlns:adec="http://schemas.microsoft.com/office/drawing/2017/decorative" val="1"/>
              </a:ext>
            </a:extLst>
          </p:cNvPr>
          <p:cNvSpPr>
            <a:spLocks noGrp="1"/>
          </p:cNvSpPr>
          <p:nvPr>
            <p:ph type="body" sz="quarter" idx="37"/>
          </p:nvPr>
        </p:nvSpPr>
        <p:spPr>
          <a:xfrm>
            <a:off x="8999038" y="1971005"/>
            <a:ext cx="2517404" cy="2517406"/>
          </a:xfrm>
          <a:custGeom>
            <a:avLst/>
            <a:gdLst>
              <a:gd name="connsiteX0" fmla="*/ 1258702 w 2517404"/>
              <a:gd name="connsiteY0" fmla="*/ 0 h 2517406"/>
              <a:gd name="connsiteX1" fmla="*/ 2517404 w 2517404"/>
              <a:gd name="connsiteY1" fmla="*/ 1258703 h 2517406"/>
              <a:gd name="connsiteX2" fmla="*/ 1258702 w 2517404"/>
              <a:gd name="connsiteY2" fmla="*/ 2517406 h 2517406"/>
              <a:gd name="connsiteX3" fmla="*/ 0 w 2517404"/>
              <a:gd name="connsiteY3" fmla="*/ 1258703 h 2517406"/>
              <a:gd name="connsiteX4" fmla="*/ 1258702 w 2517404"/>
              <a:gd name="connsiteY4" fmla="*/ 0 h 251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404" h="2517406">
                <a:moveTo>
                  <a:pt x="1258702" y="0"/>
                </a:moveTo>
                <a:cubicBezTo>
                  <a:pt x="1953864" y="0"/>
                  <a:pt x="2517404" y="563541"/>
                  <a:pt x="2517404" y="1258703"/>
                </a:cubicBezTo>
                <a:cubicBezTo>
                  <a:pt x="2517404" y="1953865"/>
                  <a:pt x="1953864" y="2517406"/>
                  <a:pt x="1258702" y="2517406"/>
                </a:cubicBezTo>
                <a:cubicBezTo>
                  <a:pt x="563540" y="2517406"/>
                  <a:pt x="0" y="1953865"/>
                  <a:pt x="0" y="1258703"/>
                </a:cubicBezTo>
                <a:cubicBezTo>
                  <a:pt x="0" y="563541"/>
                  <a:pt x="563540" y="0"/>
                  <a:pt x="125870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51" name="Text Placeholder 33">
            <a:extLst>
              <a:ext uri="{FF2B5EF4-FFF2-40B4-BE49-F238E27FC236}">
                <a16:creationId xmlns:a16="http://schemas.microsoft.com/office/drawing/2014/main" id="{F5641CCC-34E5-7194-3702-3BC3E16AD88E}"/>
              </a:ext>
            </a:extLst>
          </p:cNvPr>
          <p:cNvSpPr>
            <a:spLocks noGrp="1"/>
          </p:cNvSpPr>
          <p:nvPr>
            <p:ph type="body" sz="quarter" idx="40" hasCustomPrompt="1"/>
          </p:nvPr>
        </p:nvSpPr>
        <p:spPr>
          <a:xfrm>
            <a:off x="689161" y="5159869"/>
            <a:ext cx="2470828"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52" name="Text Placeholder 51">
            <a:extLst>
              <a:ext uri="{FF2B5EF4-FFF2-40B4-BE49-F238E27FC236}">
                <a16:creationId xmlns:a16="http://schemas.microsoft.com/office/drawing/2014/main" id="{1FC48242-809B-BE3B-6AD3-319D1208651A}"/>
              </a:ext>
              <a:ext uri="{C183D7F6-B498-43B3-948B-1728B52AA6E4}">
                <adec:decorative xmlns:adec="http://schemas.microsoft.com/office/drawing/2017/decorative" val="1"/>
              </a:ext>
            </a:extLst>
          </p:cNvPr>
          <p:cNvSpPr>
            <a:spLocks noGrp="1"/>
          </p:cNvSpPr>
          <p:nvPr>
            <p:ph type="body" sz="quarter" idx="45"/>
          </p:nvPr>
        </p:nvSpPr>
        <p:spPr>
          <a:xfrm>
            <a:off x="672392" y="5044894"/>
            <a:ext cx="250436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53" name="Text Placeholder 52">
            <a:extLst>
              <a:ext uri="{FF2B5EF4-FFF2-40B4-BE49-F238E27FC236}">
                <a16:creationId xmlns:a16="http://schemas.microsoft.com/office/drawing/2014/main" id="{0E92534D-2339-21CA-DA5D-1047A024C446}"/>
              </a:ext>
              <a:ext uri="{C183D7F6-B498-43B3-948B-1728B52AA6E4}">
                <adec:decorative xmlns:adec="http://schemas.microsoft.com/office/drawing/2017/decorative" val="1"/>
              </a:ext>
            </a:extLst>
          </p:cNvPr>
          <p:cNvSpPr>
            <a:spLocks noGrp="1"/>
          </p:cNvSpPr>
          <p:nvPr>
            <p:ph type="body" sz="quarter" idx="46"/>
          </p:nvPr>
        </p:nvSpPr>
        <p:spPr>
          <a:xfrm>
            <a:off x="1912206" y="4072037"/>
            <a:ext cx="9144" cy="978408"/>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57" name="Text Placeholder 33">
            <a:extLst>
              <a:ext uri="{FF2B5EF4-FFF2-40B4-BE49-F238E27FC236}">
                <a16:creationId xmlns:a16="http://schemas.microsoft.com/office/drawing/2014/main" id="{708BB589-0D72-5896-E9E5-FDE977D2B95A}"/>
              </a:ext>
            </a:extLst>
          </p:cNvPr>
          <p:cNvSpPr>
            <a:spLocks noGrp="1"/>
          </p:cNvSpPr>
          <p:nvPr>
            <p:ph type="body" sz="quarter" idx="47" hasCustomPrompt="1"/>
          </p:nvPr>
        </p:nvSpPr>
        <p:spPr>
          <a:xfrm>
            <a:off x="3492333" y="5159869"/>
            <a:ext cx="2470828"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58" name="Text Placeholder 57">
            <a:extLst>
              <a:ext uri="{FF2B5EF4-FFF2-40B4-BE49-F238E27FC236}">
                <a16:creationId xmlns:a16="http://schemas.microsoft.com/office/drawing/2014/main" id="{8ECE2C6A-6A6B-962D-9D88-0F2BCC2B992E}"/>
              </a:ext>
              <a:ext uri="{C183D7F6-B498-43B3-948B-1728B52AA6E4}">
                <adec:decorative xmlns:adec="http://schemas.microsoft.com/office/drawing/2017/decorative" val="1"/>
              </a:ext>
            </a:extLst>
          </p:cNvPr>
          <p:cNvSpPr>
            <a:spLocks noGrp="1"/>
          </p:cNvSpPr>
          <p:nvPr>
            <p:ph type="body" sz="quarter" idx="48"/>
          </p:nvPr>
        </p:nvSpPr>
        <p:spPr>
          <a:xfrm>
            <a:off x="3475564" y="5044894"/>
            <a:ext cx="250436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59" name="Text Placeholder 58">
            <a:extLst>
              <a:ext uri="{FF2B5EF4-FFF2-40B4-BE49-F238E27FC236}">
                <a16:creationId xmlns:a16="http://schemas.microsoft.com/office/drawing/2014/main" id="{C1C65780-08F8-E137-FE5D-6A85E419CFC2}"/>
              </a:ext>
              <a:ext uri="{C183D7F6-B498-43B3-948B-1728B52AA6E4}">
                <adec:decorative xmlns:adec="http://schemas.microsoft.com/office/drawing/2017/decorative" val="1"/>
              </a:ext>
            </a:extLst>
          </p:cNvPr>
          <p:cNvSpPr>
            <a:spLocks noGrp="1"/>
          </p:cNvSpPr>
          <p:nvPr>
            <p:ph type="body" sz="quarter" idx="49"/>
          </p:nvPr>
        </p:nvSpPr>
        <p:spPr>
          <a:xfrm>
            <a:off x="4715378" y="4072037"/>
            <a:ext cx="9144" cy="978408"/>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60" name="Text Placeholder 33">
            <a:extLst>
              <a:ext uri="{FF2B5EF4-FFF2-40B4-BE49-F238E27FC236}">
                <a16:creationId xmlns:a16="http://schemas.microsoft.com/office/drawing/2014/main" id="{833645CF-37CC-6C78-68EA-E21AAAF04F33}"/>
              </a:ext>
            </a:extLst>
          </p:cNvPr>
          <p:cNvSpPr>
            <a:spLocks noGrp="1"/>
          </p:cNvSpPr>
          <p:nvPr>
            <p:ph type="body" sz="quarter" idx="50" hasCustomPrompt="1"/>
          </p:nvPr>
        </p:nvSpPr>
        <p:spPr>
          <a:xfrm>
            <a:off x="6252625" y="5159869"/>
            <a:ext cx="2470828"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61" name="Text Placeholder 60">
            <a:extLst>
              <a:ext uri="{FF2B5EF4-FFF2-40B4-BE49-F238E27FC236}">
                <a16:creationId xmlns:a16="http://schemas.microsoft.com/office/drawing/2014/main" id="{D699C8B4-AEFC-6B12-E23A-E6B39905AE21}"/>
              </a:ext>
              <a:ext uri="{C183D7F6-B498-43B3-948B-1728B52AA6E4}">
                <adec:decorative xmlns:adec="http://schemas.microsoft.com/office/drawing/2017/decorative" val="1"/>
              </a:ext>
            </a:extLst>
          </p:cNvPr>
          <p:cNvSpPr>
            <a:spLocks noGrp="1"/>
          </p:cNvSpPr>
          <p:nvPr>
            <p:ph type="body" sz="quarter" idx="51"/>
          </p:nvPr>
        </p:nvSpPr>
        <p:spPr>
          <a:xfrm>
            <a:off x="6235856" y="5044894"/>
            <a:ext cx="250436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62" name="Text Placeholder 61">
            <a:extLst>
              <a:ext uri="{FF2B5EF4-FFF2-40B4-BE49-F238E27FC236}">
                <a16:creationId xmlns:a16="http://schemas.microsoft.com/office/drawing/2014/main" id="{2CF93ECE-39B3-BF48-5FCA-F4B758A15209}"/>
              </a:ext>
              <a:ext uri="{C183D7F6-B498-43B3-948B-1728B52AA6E4}">
                <adec:decorative xmlns:adec="http://schemas.microsoft.com/office/drawing/2017/decorative" val="1"/>
              </a:ext>
            </a:extLst>
          </p:cNvPr>
          <p:cNvSpPr>
            <a:spLocks noGrp="1"/>
          </p:cNvSpPr>
          <p:nvPr>
            <p:ph type="body" sz="quarter" idx="52"/>
          </p:nvPr>
        </p:nvSpPr>
        <p:spPr>
          <a:xfrm>
            <a:off x="7475670" y="4072037"/>
            <a:ext cx="9144" cy="978408"/>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63" name="Text Placeholder 33">
            <a:extLst>
              <a:ext uri="{FF2B5EF4-FFF2-40B4-BE49-F238E27FC236}">
                <a16:creationId xmlns:a16="http://schemas.microsoft.com/office/drawing/2014/main" id="{3EDE4C14-32E0-A5A5-815C-A2FE07C7A5AC}"/>
              </a:ext>
            </a:extLst>
          </p:cNvPr>
          <p:cNvSpPr>
            <a:spLocks noGrp="1"/>
          </p:cNvSpPr>
          <p:nvPr>
            <p:ph type="body" sz="quarter" idx="53" hasCustomPrompt="1"/>
          </p:nvPr>
        </p:nvSpPr>
        <p:spPr>
          <a:xfrm>
            <a:off x="9038554" y="5159869"/>
            <a:ext cx="2470828" cy="919899"/>
          </a:xfrm>
        </p:spPr>
        <p:txBody>
          <a:bodyPr/>
          <a:lstStyle>
            <a:lvl1pPr algn="ctr">
              <a:lnSpc>
                <a:spcPct val="130000"/>
              </a:lnSpc>
              <a:defRPr sz="1200">
                <a:solidFill>
                  <a:schemeClr val="tx1">
                    <a:lumMod val="85000"/>
                    <a:lumOff val="15000"/>
                  </a:schemeClr>
                </a:solidFill>
              </a:defRPr>
            </a:lvl1pPr>
          </a:lstStyle>
          <a:p>
            <a:pPr lvl="0"/>
            <a:r>
              <a:rPr lang="en-US"/>
              <a:t>Click to add text</a:t>
            </a:r>
          </a:p>
        </p:txBody>
      </p:sp>
      <p:sp>
        <p:nvSpPr>
          <p:cNvPr id="64" name="Text Placeholder 63">
            <a:extLst>
              <a:ext uri="{FF2B5EF4-FFF2-40B4-BE49-F238E27FC236}">
                <a16:creationId xmlns:a16="http://schemas.microsoft.com/office/drawing/2014/main" id="{BD31EF69-55BB-1488-A454-1852B58F6F4B}"/>
              </a:ext>
              <a:ext uri="{C183D7F6-B498-43B3-948B-1728B52AA6E4}">
                <adec:decorative xmlns:adec="http://schemas.microsoft.com/office/drawing/2017/decorative" val="1"/>
              </a:ext>
            </a:extLst>
          </p:cNvPr>
          <p:cNvSpPr>
            <a:spLocks noGrp="1"/>
          </p:cNvSpPr>
          <p:nvPr>
            <p:ph type="body" sz="quarter" idx="54"/>
          </p:nvPr>
        </p:nvSpPr>
        <p:spPr>
          <a:xfrm>
            <a:off x="9021785" y="5044894"/>
            <a:ext cx="250436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65" name="Text Placeholder 64">
            <a:extLst>
              <a:ext uri="{FF2B5EF4-FFF2-40B4-BE49-F238E27FC236}">
                <a16:creationId xmlns:a16="http://schemas.microsoft.com/office/drawing/2014/main" id="{17E4A609-D308-9A26-1E36-9DB1A12187E4}"/>
              </a:ext>
              <a:ext uri="{C183D7F6-B498-43B3-948B-1728B52AA6E4}">
                <adec:decorative xmlns:adec="http://schemas.microsoft.com/office/drawing/2017/decorative" val="1"/>
              </a:ext>
            </a:extLst>
          </p:cNvPr>
          <p:cNvSpPr>
            <a:spLocks noGrp="1"/>
          </p:cNvSpPr>
          <p:nvPr>
            <p:ph type="body" sz="quarter" idx="55"/>
          </p:nvPr>
        </p:nvSpPr>
        <p:spPr>
          <a:xfrm>
            <a:off x="10261599" y="4072037"/>
            <a:ext cx="9144" cy="978408"/>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66" name="Text Placeholder 29">
            <a:extLst>
              <a:ext uri="{FF2B5EF4-FFF2-40B4-BE49-F238E27FC236}">
                <a16:creationId xmlns:a16="http://schemas.microsoft.com/office/drawing/2014/main" id="{3169D9AF-8D55-0561-7EEE-AC69AA08E00D}"/>
              </a:ext>
            </a:extLst>
          </p:cNvPr>
          <p:cNvSpPr>
            <a:spLocks noGrp="1"/>
          </p:cNvSpPr>
          <p:nvPr>
            <p:ph type="body" sz="quarter" idx="56" hasCustomPrompt="1"/>
          </p:nvPr>
        </p:nvSpPr>
        <p:spPr>
          <a:xfrm>
            <a:off x="998401"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7" name="Text Placeholder 29">
            <a:extLst>
              <a:ext uri="{FF2B5EF4-FFF2-40B4-BE49-F238E27FC236}">
                <a16:creationId xmlns:a16="http://schemas.microsoft.com/office/drawing/2014/main" id="{1EB9C289-88FA-C8C9-FEAD-DCA0DCEE9F43}"/>
              </a:ext>
            </a:extLst>
          </p:cNvPr>
          <p:cNvSpPr>
            <a:spLocks noGrp="1"/>
          </p:cNvSpPr>
          <p:nvPr>
            <p:ph type="body" sz="quarter" idx="57" hasCustomPrompt="1"/>
          </p:nvPr>
        </p:nvSpPr>
        <p:spPr>
          <a:xfrm>
            <a:off x="3789288"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8" name="Text Placeholder 29">
            <a:extLst>
              <a:ext uri="{FF2B5EF4-FFF2-40B4-BE49-F238E27FC236}">
                <a16:creationId xmlns:a16="http://schemas.microsoft.com/office/drawing/2014/main" id="{57B811E6-06A5-C70E-228C-DBC3AAF6313D}"/>
              </a:ext>
            </a:extLst>
          </p:cNvPr>
          <p:cNvSpPr>
            <a:spLocks noGrp="1"/>
          </p:cNvSpPr>
          <p:nvPr>
            <p:ph type="body" sz="quarter" idx="58" hasCustomPrompt="1"/>
          </p:nvPr>
        </p:nvSpPr>
        <p:spPr>
          <a:xfrm>
            <a:off x="6571009"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9" name="Text Placeholder 29">
            <a:extLst>
              <a:ext uri="{FF2B5EF4-FFF2-40B4-BE49-F238E27FC236}">
                <a16:creationId xmlns:a16="http://schemas.microsoft.com/office/drawing/2014/main" id="{69DD8308-F172-BD9A-6658-7CFE15FCB9CB}"/>
              </a:ext>
            </a:extLst>
          </p:cNvPr>
          <p:cNvSpPr>
            <a:spLocks noGrp="1"/>
          </p:cNvSpPr>
          <p:nvPr>
            <p:ph type="body" sz="quarter" idx="59" hasCustomPrompt="1"/>
          </p:nvPr>
        </p:nvSpPr>
        <p:spPr>
          <a:xfrm>
            <a:off x="9360163"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3C87A277-E86C-9055-ECB0-4B3BCCE25078}"/>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34EDDF0E-53A2-EEAE-B490-DFD31BA1F7D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EB6F622-C158-39A6-2F45-D04539EC1B53}"/>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71ECE84-667A-B7BC-ACE8-2A2A1084A58E}"/>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7885C9-6C35-6C95-9DF6-F69F99836EDC}"/>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7ED485-4BB2-618B-D9C9-287E5177BE30}"/>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 name="Footer Placeholder 14">
            <a:extLst>
              <a:ext uri="{FF2B5EF4-FFF2-40B4-BE49-F238E27FC236}">
                <a16:creationId xmlns:a16="http://schemas.microsoft.com/office/drawing/2014/main" id="{6A7D83DE-9F7C-118A-B02C-772899A8F37F}"/>
              </a:ext>
            </a:extLst>
          </p:cNvPr>
          <p:cNvSpPr>
            <a:spLocks noGrp="1"/>
          </p:cNvSpPr>
          <p:nvPr>
            <p:ph type="ftr" sz="quarter" idx="61"/>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1CBB78F9-1FBF-4994-4F8F-CEC0700C025D}"/>
              </a:ext>
            </a:extLst>
          </p:cNvPr>
          <p:cNvSpPr>
            <a:spLocks noGrp="1"/>
          </p:cNvSpPr>
          <p:nvPr>
            <p:ph type="sldNum" sz="quarter" idx="62"/>
          </p:nvPr>
        </p:nvSpPr>
        <p:spPr/>
        <p:txBody>
          <a:bodyPr/>
          <a:lstStyle/>
          <a:p>
            <a:fld id="{A82C3BC0-3EBF-3C4C-A3D8-795624EBC6AA}" type="slidenum">
              <a:rPr lang="en-US" smtClean="0"/>
              <a:pPr/>
              <a:t>‹#›</a:t>
            </a:fld>
            <a:endParaRPr lang="en-US" dirty="0"/>
          </a:p>
        </p:txBody>
      </p:sp>
      <p:pic>
        <p:nvPicPr>
          <p:cNvPr id="2" name="Graphic 1">
            <a:extLst>
              <a:ext uri="{FF2B5EF4-FFF2-40B4-BE49-F238E27FC236}">
                <a16:creationId xmlns:a16="http://schemas.microsoft.com/office/drawing/2014/main" id="{472BD9C5-56C0-FC30-D214-0B507B40B2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95341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9">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786742B8-AC3E-7288-6091-D30F3D779223}"/>
              </a:ext>
              <a:ext uri="{C183D7F6-B498-43B3-948B-1728B52AA6E4}">
                <adec:decorative xmlns:adec="http://schemas.microsoft.com/office/drawing/2017/decorative" val="1"/>
              </a:ext>
            </a:extLst>
          </p:cNvPr>
          <p:cNvSpPr>
            <a:spLocks noGrp="1"/>
          </p:cNvSpPr>
          <p:nvPr>
            <p:ph type="body" sz="quarter" idx="36"/>
          </p:nvPr>
        </p:nvSpPr>
        <p:spPr>
          <a:xfrm>
            <a:off x="727584"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21B0A24E-9E42-6153-7EAE-8E6FCCE65E35}"/>
              </a:ext>
              <a:ext uri="{C183D7F6-B498-43B3-948B-1728B52AA6E4}">
                <adec:decorative xmlns:adec="http://schemas.microsoft.com/office/drawing/2017/decorative" val="1"/>
              </a:ext>
            </a:extLst>
          </p:cNvPr>
          <p:cNvSpPr>
            <a:spLocks noGrp="1"/>
          </p:cNvSpPr>
          <p:nvPr>
            <p:ph type="body" sz="quarter" idx="37"/>
          </p:nvPr>
        </p:nvSpPr>
        <p:spPr>
          <a:xfrm>
            <a:off x="4417869"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EC939841-883C-C5C0-B5CC-BB7D34B2C5D2}"/>
              </a:ext>
              <a:ext uri="{C183D7F6-B498-43B3-948B-1728B52AA6E4}">
                <adec:decorative xmlns:adec="http://schemas.microsoft.com/office/drawing/2017/decorative" val="1"/>
              </a:ext>
            </a:extLst>
          </p:cNvPr>
          <p:cNvSpPr>
            <a:spLocks noGrp="1"/>
          </p:cNvSpPr>
          <p:nvPr>
            <p:ph type="body" sz="quarter" idx="38"/>
          </p:nvPr>
        </p:nvSpPr>
        <p:spPr>
          <a:xfrm>
            <a:off x="8108153"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1" name="Text Placeholder 29">
            <a:extLst>
              <a:ext uri="{FF2B5EF4-FFF2-40B4-BE49-F238E27FC236}">
                <a16:creationId xmlns:a16="http://schemas.microsoft.com/office/drawing/2014/main" id="{D641E51F-1501-F441-515A-C167CC4FAD90}"/>
              </a:ext>
            </a:extLst>
          </p:cNvPr>
          <p:cNvSpPr>
            <a:spLocks noGrp="1"/>
          </p:cNvSpPr>
          <p:nvPr>
            <p:ph type="body" sz="quarter" idx="56" hasCustomPrompt="1"/>
          </p:nvPr>
        </p:nvSpPr>
        <p:spPr>
          <a:xfrm>
            <a:off x="1491911"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24" name="Text Placeholder 29">
            <a:extLst>
              <a:ext uri="{FF2B5EF4-FFF2-40B4-BE49-F238E27FC236}">
                <a16:creationId xmlns:a16="http://schemas.microsoft.com/office/drawing/2014/main" id="{A988F7B3-E0B3-04D5-5C0B-4A408AB54180}"/>
              </a:ext>
            </a:extLst>
          </p:cNvPr>
          <p:cNvSpPr>
            <a:spLocks noGrp="1"/>
          </p:cNvSpPr>
          <p:nvPr>
            <p:ph type="body" sz="quarter" idx="57" hasCustomPrompt="1"/>
          </p:nvPr>
        </p:nvSpPr>
        <p:spPr>
          <a:xfrm>
            <a:off x="5182196"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29" name="Text Placeholder 29">
            <a:extLst>
              <a:ext uri="{FF2B5EF4-FFF2-40B4-BE49-F238E27FC236}">
                <a16:creationId xmlns:a16="http://schemas.microsoft.com/office/drawing/2014/main" id="{A6DFAD9C-3F0C-D816-D621-7B3ECBB3D40A}"/>
              </a:ext>
            </a:extLst>
          </p:cNvPr>
          <p:cNvSpPr>
            <a:spLocks noGrp="1"/>
          </p:cNvSpPr>
          <p:nvPr>
            <p:ph type="body" sz="quarter" idx="58" hasCustomPrompt="1"/>
          </p:nvPr>
        </p:nvSpPr>
        <p:spPr>
          <a:xfrm>
            <a:off x="8872480"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38" name="Text Placeholder 33">
            <a:extLst>
              <a:ext uri="{FF2B5EF4-FFF2-40B4-BE49-F238E27FC236}">
                <a16:creationId xmlns:a16="http://schemas.microsoft.com/office/drawing/2014/main" id="{34717E78-5ACA-8489-D6DD-999AC1743DEA}"/>
              </a:ext>
            </a:extLst>
          </p:cNvPr>
          <p:cNvSpPr>
            <a:spLocks noGrp="1"/>
          </p:cNvSpPr>
          <p:nvPr>
            <p:ph type="body" sz="quarter" idx="40" hasCustomPrompt="1"/>
          </p:nvPr>
        </p:nvSpPr>
        <p:spPr>
          <a:xfrm>
            <a:off x="1410780" y="3824284"/>
            <a:ext cx="1989871" cy="803131"/>
          </a:xfrm>
        </p:spPr>
        <p:txBody>
          <a:bodyPr/>
          <a:lstStyle>
            <a:lvl1pPr algn="ctr">
              <a:lnSpc>
                <a:spcPct val="130000"/>
              </a:lnSpc>
              <a:defRPr sz="1200">
                <a:solidFill>
                  <a:schemeClr val="bg1"/>
                </a:solidFill>
              </a:defRPr>
            </a:lvl1pPr>
          </a:lstStyle>
          <a:p>
            <a:pPr lvl="0"/>
            <a:r>
              <a:rPr lang="en-US"/>
              <a:t>Click to add text</a:t>
            </a:r>
          </a:p>
        </p:txBody>
      </p:sp>
      <p:sp>
        <p:nvSpPr>
          <p:cNvPr id="39" name="Text Placeholder 33">
            <a:extLst>
              <a:ext uri="{FF2B5EF4-FFF2-40B4-BE49-F238E27FC236}">
                <a16:creationId xmlns:a16="http://schemas.microsoft.com/office/drawing/2014/main" id="{D6CDF4F4-11FC-F508-C5B3-6D11D9AED63A}"/>
              </a:ext>
            </a:extLst>
          </p:cNvPr>
          <p:cNvSpPr>
            <a:spLocks noGrp="1"/>
          </p:cNvSpPr>
          <p:nvPr>
            <p:ph type="body" sz="quarter" idx="41" hasCustomPrompt="1"/>
          </p:nvPr>
        </p:nvSpPr>
        <p:spPr>
          <a:xfrm>
            <a:off x="5101065" y="3824284"/>
            <a:ext cx="1989871" cy="803131"/>
          </a:xfrm>
        </p:spPr>
        <p:txBody>
          <a:bodyPr/>
          <a:lstStyle>
            <a:lvl1pPr algn="ctr">
              <a:lnSpc>
                <a:spcPct val="130000"/>
              </a:lnSpc>
              <a:defRPr sz="1200">
                <a:solidFill>
                  <a:schemeClr val="bg1"/>
                </a:solidFill>
              </a:defRPr>
            </a:lvl1pPr>
          </a:lstStyle>
          <a:p>
            <a:pPr lvl="0"/>
            <a:r>
              <a:rPr lang="en-US"/>
              <a:t>Click to add text</a:t>
            </a:r>
          </a:p>
        </p:txBody>
      </p:sp>
      <p:sp>
        <p:nvSpPr>
          <p:cNvPr id="40" name="Text Placeholder 33">
            <a:extLst>
              <a:ext uri="{FF2B5EF4-FFF2-40B4-BE49-F238E27FC236}">
                <a16:creationId xmlns:a16="http://schemas.microsoft.com/office/drawing/2014/main" id="{58448EF3-1298-1C95-B0BE-08E496F0B74C}"/>
              </a:ext>
            </a:extLst>
          </p:cNvPr>
          <p:cNvSpPr>
            <a:spLocks noGrp="1"/>
          </p:cNvSpPr>
          <p:nvPr>
            <p:ph type="body" sz="quarter" idx="42" hasCustomPrompt="1"/>
          </p:nvPr>
        </p:nvSpPr>
        <p:spPr>
          <a:xfrm>
            <a:off x="8791349" y="3824284"/>
            <a:ext cx="1989871" cy="803131"/>
          </a:xfrm>
        </p:spPr>
        <p:txBody>
          <a:bodyPr/>
          <a:lstStyle>
            <a:lvl1pPr algn="ctr">
              <a:lnSpc>
                <a:spcPct val="130000"/>
              </a:lnSpc>
              <a:defRPr sz="1200">
                <a:solidFill>
                  <a:schemeClr val="bg1"/>
                </a:solidFill>
              </a:defRPr>
            </a:lvl1pPr>
          </a:lstStyle>
          <a:p>
            <a:pPr lvl="0"/>
            <a:r>
              <a:rPr lang="en-US"/>
              <a:t>Click to add text</a:t>
            </a:r>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dirty="0"/>
          </a:p>
        </p:txBody>
      </p:sp>
      <p:pic>
        <p:nvPicPr>
          <p:cNvPr id="2" name="Graphic 1">
            <a:extLst>
              <a:ext uri="{FF2B5EF4-FFF2-40B4-BE49-F238E27FC236}">
                <a16:creationId xmlns:a16="http://schemas.microsoft.com/office/drawing/2014/main" id="{19EC247A-9F9F-CBEB-720D-316DB5D11BE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24176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11">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DEA3EB49-5B50-E6E0-432C-2BAFB1D4D034}"/>
              </a:ext>
              <a:ext uri="{C183D7F6-B498-43B3-948B-1728B52AA6E4}">
                <adec:decorative xmlns:adec="http://schemas.microsoft.com/office/drawing/2017/decorative" val="1"/>
              </a:ext>
            </a:extLst>
          </p:cNvPr>
          <p:cNvSpPr>
            <a:spLocks noGrp="1"/>
          </p:cNvSpPr>
          <p:nvPr>
            <p:ph type="body" sz="quarter" idx="66"/>
          </p:nvPr>
        </p:nvSpPr>
        <p:spPr>
          <a:xfrm>
            <a:off x="3193672" y="1031684"/>
            <a:ext cx="5771652" cy="5771652"/>
          </a:xfrm>
          <a:custGeom>
            <a:avLst/>
            <a:gdLst>
              <a:gd name="connsiteX0" fmla="*/ 2885826 w 5771652"/>
              <a:gd name="connsiteY0" fmla="*/ 320269 h 5771652"/>
              <a:gd name="connsiteX1" fmla="*/ 320269 w 5771652"/>
              <a:gd name="connsiteY1" fmla="*/ 2885826 h 5771652"/>
              <a:gd name="connsiteX2" fmla="*/ 2885826 w 5771652"/>
              <a:gd name="connsiteY2" fmla="*/ 5451383 h 5771652"/>
              <a:gd name="connsiteX3" fmla="*/ 5451383 w 5771652"/>
              <a:gd name="connsiteY3" fmla="*/ 2885826 h 5771652"/>
              <a:gd name="connsiteX4" fmla="*/ 2885826 w 5771652"/>
              <a:gd name="connsiteY4" fmla="*/ 320269 h 5771652"/>
              <a:gd name="connsiteX5" fmla="*/ 2885826 w 5771652"/>
              <a:gd name="connsiteY5" fmla="*/ 0 h 5771652"/>
              <a:gd name="connsiteX6" fmla="*/ 5771652 w 5771652"/>
              <a:gd name="connsiteY6" fmla="*/ 2885826 h 5771652"/>
              <a:gd name="connsiteX7" fmla="*/ 2885826 w 5771652"/>
              <a:gd name="connsiteY7" fmla="*/ 5771652 h 5771652"/>
              <a:gd name="connsiteX8" fmla="*/ 0 w 5771652"/>
              <a:gd name="connsiteY8" fmla="*/ 2885826 h 5771652"/>
              <a:gd name="connsiteX9" fmla="*/ 2885826 w 5771652"/>
              <a:gd name="connsiteY9" fmla="*/ 0 h 57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652" h="5771652">
                <a:moveTo>
                  <a:pt x="2885826" y="320269"/>
                </a:moveTo>
                <a:cubicBezTo>
                  <a:pt x="1468908" y="320269"/>
                  <a:pt x="320269" y="1468908"/>
                  <a:pt x="320269" y="2885826"/>
                </a:cubicBezTo>
                <a:cubicBezTo>
                  <a:pt x="320269" y="4302744"/>
                  <a:pt x="1468908" y="5451383"/>
                  <a:pt x="2885826" y="5451383"/>
                </a:cubicBezTo>
                <a:cubicBezTo>
                  <a:pt x="4302744" y="5451383"/>
                  <a:pt x="5451383" y="4302744"/>
                  <a:pt x="5451383" y="2885826"/>
                </a:cubicBezTo>
                <a:cubicBezTo>
                  <a:pt x="5451383" y="1468908"/>
                  <a:pt x="4302744" y="320269"/>
                  <a:pt x="2885826" y="320269"/>
                </a:cubicBezTo>
                <a:close/>
                <a:moveTo>
                  <a:pt x="2885826" y="0"/>
                </a:moveTo>
                <a:cubicBezTo>
                  <a:pt x="4479624" y="0"/>
                  <a:pt x="5771652" y="1292028"/>
                  <a:pt x="5771652" y="2885826"/>
                </a:cubicBezTo>
                <a:cubicBezTo>
                  <a:pt x="5771652" y="4479624"/>
                  <a:pt x="4479624" y="5771652"/>
                  <a:pt x="2885826" y="5771652"/>
                </a:cubicBezTo>
                <a:cubicBezTo>
                  <a:pt x="1292028" y="5771652"/>
                  <a:pt x="0" y="4479624"/>
                  <a:pt x="0" y="2885826"/>
                </a:cubicBezTo>
                <a:cubicBezTo>
                  <a:pt x="0" y="1292028"/>
                  <a:pt x="1292028" y="0"/>
                  <a:pt x="2885826" y="0"/>
                </a:cubicBezTo>
                <a:close/>
              </a:path>
            </a:pathLst>
          </a:custGeom>
          <a:solidFill>
            <a:schemeClr val="bg2"/>
          </a:solidFill>
        </p:spPr>
        <p:txBody>
          <a:bodyPr wrap="square">
            <a:noAutofit/>
          </a:bodyPr>
          <a:lstStyle>
            <a:lvl1pPr>
              <a:defRPr sz="100">
                <a:solidFill>
                  <a:schemeClr val="accent4">
                    <a:alpha val="0"/>
                  </a:schemeClr>
                </a:solidFill>
              </a:defRPr>
            </a:lvl1pPr>
            <a:lvl2pPr>
              <a:defRPr sz="100"/>
            </a:lvl2pPr>
            <a:lvl3pPr>
              <a:defRPr sz="100"/>
            </a:lvl3pPr>
            <a:lvl4pPr>
              <a:defRPr sz="100"/>
            </a:lvl4pPr>
            <a:lvl5pPr>
              <a:defRPr sz="100"/>
            </a:lvl5pPr>
          </a:lstStyle>
          <a:p>
            <a:pPr lvl="0"/>
            <a:r>
              <a:rPr lang="en-US"/>
              <a:t>Click to edit Master text styles</a:t>
            </a:r>
          </a:p>
        </p:txBody>
      </p:sp>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text</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dirty="0"/>
          </a:p>
        </p:txBody>
      </p:sp>
      <p:sp>
        <p:nvSpPr>
          <p:cNvPr id="25" name="Text Placeholder 58">
            <a:extLst>
              <a:ext uri="{FF2B5EF4-FFF2-40B4-BE49-F238E27FC236}">
                <a16:creationId xmlns:a16="http://schemas.microsoft.com/office/drawing/2014/main" id="{FB24409E-D394-796C-1987-CC4B83223D98}"/>
              </a:ext>
              <a:ext uri="{C183D7F6-B498-43B3-948B-1728B52AA6E4}">
                <adec:decorative xmlns:adec="http://schemas.microsoft.com/office/drawing/2017/decorative" val="1"/>
              </a:ext>
            </a:extLst>
          </p:cNvPr>
          <p:cNvSpPr>
            <a:spLocks noGrp="1"/>
          </p:cNvSpPr>
          <p:nvPr>
            <p:ph type="body" sz="quarter" idx="49"/>
          </p:nvPr>
        </p:nvSpPr>
        <p:spPr>
          <a:xfrm>
            <a:off x="6085436" y="1265750"/>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6" name="Text Placeholder 58">
            <a:extLst>
              <a:ext uri="{FF2B5EF4-FFF2-40B4-BE49-F238E27FC236}">
                <a16:creationId xmlns:a16="http://schemas.microsoft.com/office/drawing/2014/main" id="{D3A2B2BD-4680-C954-F4E8-8A018E1B00A5}"/>
              </a:ext>
              <a:ext uri="{C183D7F6-B498-43B3-948B-1728B52AA6E4}">
                <adec:decorative xmlns:adec="http://schemas.microsoft.com/office/drawing/2017/decorative" val="1"/>
              </a:ext>
            </a:extLst>
          </p:cNvPr>
          <p:cNvSpPr>
            <a:spLocks noGrp="1"/>
          </p:cNvSpPr>
          <p:nvPr>
            <p:ph type="body" sz="quarter" idx="62"/>
          </p:nvPr>
        </p:nvSpPr>
        <p:spPr>
          <a:xfrm rot="3084555">
            <a:off x="7136470" y="1761034"/>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8" name="Text Placeholder 58">
            <a:extLst>
              <a:ext uri="{FF2B5EF4-FFF2-40B4-BE49-F238E27FC236}">
                <a16:creationId xmlns:a16="http://schemas.microsoft.com/office/drawing/2014/main" id="{09532F18-3080-BB3A-E90E-C0CD0A1A2F49}"/>
              </a:ext>
              <a:ext uri="{C183D7F6-B498-43B3-948B-1728B52AA6E4}">
                <adec:decorative xmlns:adec="http://schemas.microsoft.com/office/drawing/2017/decorative" val="1"/>
              </a:ext>
            </a:extLst>
          </p:cNvPr>
          <p:cNvSpPr>
            <a:spLocks noGrp="1"/>
          </p:cNvSpPr>
          <p:nvPr>
            <p:ph type="body" sz="quarter" idx="63"/>
          </p:nvPr>
        </p:nvSpPr>
        <p:spPr>
          <a:xfrm rot="18515445" flipH="1">
            <a:off x="5041452" y="1761033"/>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30" name="Text Placeholder 58">
            <a:extLst>
              <a:ext uri="{FF2B5EF4-FFF2-40B4-BE49-F238E27FC236}">
                <a16:creationId xmlns:a16="http://schemas.microsoft.com/office/drawing/2014/main" id="{0A36400B-B321-A665-43A5-37D8A470ADE6}"/>
              </a:ext>
              <a:ext uri="{C183D7F6-B498-43B3-948B-1728B52AA6E4}">
                <adec:decorative xmlns:adec="http://schemas.microsoft.com/office/drawing/2017/decorative" val="1"/>
              </a:ext>
            </a:extLst>
          </p:cNvPr>
          <p:cNvSpPr>
            <a:spLocks noGrp="1"/>
          </p:cNvSpPr>
          <p:nvPr>
            <p:ph type="body" sz="quarter" idx="64"/>
          </p:nvPr>
        </p:nvSpPr>
        <p:spPr>
          <a:xfrm rot="6170239">
            <a:off x="7382934" y="2884582"/>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31" name="Text Placeholder 58">
            <a:extLst>
              <a:ext uri="{FF2B5EF4-FFF2-40B4-BE49-F238E27FC236}">
                <a16:creationId xmlns:a16="http://schemas.microsoft.com/office/drawing/2014/main" id="{B747406B-E865-8E98-15FE-695418F36741}"/>
              </a:ext>
              <a:ext uri="{C183D7F6-B498-43B3-948B-1728B52AA6E4}">
                <adec:decorative xmlns:adec="http://schemas.microsoft.com/office/drawing/2017/decorative" val="1"/>
              </a:ext>
            </a:extLst>
          </p:cNvPr>
          <p:cNvSpPr>
            <a:spLocks noGrp="1"/>
          </p:cNvSpPr>
          <p:nvPr>
            <p:ph type="body" sz="quarter" idx="65"/>
          </p:nvPr>
        </p:nvSpPr>
        <p:spPr>
          <a:xfrm rot="15429761" flipH="1">
            <a:off x="4795423" y="2884582"/>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43" name="Content Placeholder 2">
            <a:extLst>
              <a:ext uri="{FF2B5EF4-FFF2-40B4-BE49-F238E27FC236}">
                <a16:creationId xmlns:a16="http://schemas.microsoft.com/office/drawing/2014/main" id="{F6BA535A-6528-0942-09F6-29B655412603}"/>
              </a:ext>
            </a:extLst>
          </p:cNvPr>
          <p:cNvSpPr>
            <a:spLocks noGrp="1"/>
          </p:cNvSpPr>
          <p:nvPr>
            <p:ph idx="1"/>
          </p:nvPr>
        </p:nvSpPr>
        <p:spPr>
          <a:xfrm>
            <a:off x="496888" y="1772233"/>
            <a:ext cx="2010539" cy="4195430"/>
          </a:xfrm>
        </p:spPr>
        <p:txBody>
          <a:bodyPr/>
          <a:lstStyle>
            <a:lvl1pPr marL="0" indent="0">
              <a:spcBef>
                <a:spcPts val="1800"/>
              </a:spcBef>
              <a:buFont typeface="+mj-lt"/>
              <a:buNone/>
              <a:defRPr sz="16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styles</a:t>
            </a:r>
          </a:p>
          <a:p>
            <a:pPr lvl="1"/>
            <a:r>
              <a:rPr lang="en-US"/>
              <a:t>Second level</a:t>
            </a:r>
          </a:p>
          <a:p>
            <a:pPr lvl="2"/>
            <a:r>
              <a:rPr lang="en-US"/>
              <a:t>Third level</a:t>
            </a:r>
          </a:p>
        </p:txBody>
      </p:sp>
      <p:sp>
        <p:nvSpPr>
          <p:cNvPr id="44" name="Text Placeholder 19">
            <a:extLst>
              <a:ext uri="{FF2B5EF4-FFF2-40B4-BE49-F238E27FC236}">
                <a16:creationId xmlns:a16="http://schemas.microsoft.com/office/drawing/2014/main" id="{79578180-06EE-1AB1-FBC2-9BD2DAB75F96}"/>
              </a:ext>
            </a:extLst>
          </p:cNvPr>
          <p:cNvSpPr>
            <a:spLocks noGrp="1"/>
          </p:cNvSpPr>
          <p:nvPr>
            <p:ph type="body" sz="quarter" idx="68"/>
          </p:nvPr>
        </p:nvSpPr>
        <p:spPr>
          <a:xfrm>
            <a:off x="5333493" y="4905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chor="ctr" anchorCtr="0">
            <a:noAutofit/>
          </a:bodyPr>
          <a:lstStyle>
            <a:lvl1pPr algn="ctr">
              <a:defRPr sz="1400">
                <a:solidFill>
                  <a:schemeClr val="bg1"/>
                </a:solidFill>
              </a:defRPr>
            </a:lvl1pPr>
          </a:lstStyle>
          <a:p>
            <a:pPr lvl="0"/>
            <a:r>
              <a:rPr lang="en-US"/>
              <a:t>Click to edit Master text styles</a:t>
            </a:r>
          </a:p>
        </p:txBody>
      </p:sp>
      <p:sp>
        <p:nvSpPr>
          <p:cNvPr id="45" name="Text Placeholder 19">
            <a:extLst>
              <a:ext uri="{FF2B5EF4-FFF2-40B4-BE49-F238E27FC236}">
                <a16:creationId xmlns:a16="http://schemas.microsoft.com/office/drawing/2014/main" id="{3711D156-EDB8-EBB6-3F61-F9EEE9A02325}"/>
              </a:ext>
            </a:extLst>
          </p:cNvPr>
          <p:cNvSpPr>
            <a:spLocks noGrp="1"/>
          </p:cNvSpPr>
          <p:nvPr>
            <p:ph type="body" sz="quarter" idx="69"/>
          </p:nvPr>
        </p:nvSpPr>
        <p:spPr>
          <a:xfrm>
            <a:off x="7482755" y="15264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2"/>
          </a:solidFill>
        </p:spPr>
        <p:txBody>
          <a:bodyPr wrap="square" anchor="ctr" anchorCtr="0">
            <a:noAutofit/>
          </a:bodyPr>
          <a:lstStyle>
            <a:lvl1pPr algn="ctr">
              <a:defRPr sz="1400">
                <a:solidFill>
                  <a:schemeClr val="tx1"/>
                </a:solidFill>
              </a:defRPr>
            </a:lvl1pPr>
          </a:lstStyle>
          <a:p>
            <a:pPr lvl="0"/>
            <a:r>
              <a:rPr lang="en-US"/>
              <a:t>Click to edit Master text styles</a:t>
            </a:r>
          </a:p>
        </p:txBody>
      </p:sp>
      <p:sp>
        <p:nvSpPr>
          <p:cNvPr id="46" name="Text Placeholder 19">
            <a:extLst>
              <a:ext uri="{FF2B5EF4-FFF2-40B4-BE49-F238E27FC236}">
                <a16:creationId xmlns:a16="http://schemas.microsoft.com/office/drawing/2014/main" id="{9BB7D515-D389-7E93-5B1A-BC31BF199D2F}"/>
              </a:ext>
            </a:extLst>
          </p:cNvPr>
          <p:cNvSpPr>
            <a:spLocks noGrp="1"/>
          </p:cNvSpPr>
          <p:nvPr>
            <p:ph type="body" sz="quarter" idx="70"/>
          </p:nvPr>
        </p:nvSpPr>
        <p:spPr>
          <a:xfrm>
            <a:off x="3133197" y="15264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3"/>
          </a:solidFill>
        </p:spPr>
        <p:txBody>
          <a:bodyPr wrap="square" anchor="ctr" anchorCtr="0">
            <a:noAutofit/>
          </a:bodyPr>
          <a:lstStyle>
            <a:lvl1pPr algn="ctr">
              <a:defRPr sz="1400">
                <a:solidFill>
                  <a:schemeClr val="tx1"/>
                </a:solidFill>
              </a:defRPr>
            </a:lvl1pPr>
          </a:lstStyle>
          <a:p>
            <a:pPr lvl="0"/>
            <a:r>
              <a:rPr lang="en-US"/>
              <a:t>Click to edit Master text styles</a:t>
            </a:r>
          </a:p>
        </p:txBody>
      </p:sp>
      <p:sp>
        <p:nvSpPr>
          <p:cNvPr id="47" name="Text Placeholder 19">
            <a:extLst>
              <a:ext uri="{FF2B5EF4-FFF2-40B4-BE49-F238E27FC236}">
                <a16:creationId xmlns:a16="http://schemas.microsoft.com/office/drawing/2014/main" id="{30A4BE03-BCDF-3684-116D-FE0CBA4DBDC8}"/>
              </a:ext>
            </a:extLst>
          </p:cNvPr>
          <p:cNvSpPr>
            <a:spLocks noGrp="1"/>
          </p:cNvSpPr>
          <p:nvPr>
            <p:ph type="body" sz="quarter" idx="71"/>
          </p:nvPr>
        </p:nvSpPr>
        <p:spPr>
          <a:xfrm>
            <a:off x="2758406" y="3758444"/>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5"/>
          </a:solidFill>
        </p:spPr>
        <p:txBody>
          <a:bodyPr wrap="square" anchor="ctr" anchorCtr="0">
            <a:noAutofit/>
          </a:bodyPr>
          <a:lstStyle>
            <a:lvl1pPr algn="ctr">
              <a:defRPr sz="1400">
                <a:solidFill>
                  <a:schemeClr val="bg1"/>
                </a:solidFill>
              </a:defRPr>
            </a:lvl1pPr>
          </a:lstStyle>
          <a:p>
            <a:pPr lvl="0"/>
            <a:r>
              <a:rPr lang="en-US"/>
              <a:t>Click to edit Master text styles</a:t>
            </a:r>
          </a:p>
        </p:txBody>
      </p:sp>
      <p:sp>
        <p:nvSpPr>
          <p:cNvPr id="48" name="Text Placeholder 19">
            <a:extLst>
              <a:ext uri="{FF2B5EF4-FFF2-40B4-BE49-F238E27FC236}">
                <a16:creationId xmlns:a16="http://schemas.microsoft.com/office/drawing/2014/main" id="{0289B6DD-3BEF-DD2A-3459-D3014D94D3BF}"/>
              </a:ext>
            </a:extLst>
          </p:cNvPr>
          <p:cNvSpPr>
            <a:spLocks noGrp="1"/>
          </p:cNvSpPr>
          <p:nvPr>
            <p:ph type="body" sz="quarter" idx="72"/>
          </p:nvPr>
        </p:nvSpPr>
        <p:spPr>
          <a:xfrm>
            <a:off x="7897110" y="3758444"/>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4"/>
          </a:solidFill>
        </p:spPr>
        <p:txBody>
          <a:bodyPr wrap="square" anchor="ctr" anchorCtr="0">
            <a:noAutofit/>
          </a:bodyPr>
          <a:lstStyle>
            <a:lvl1pPr algn="ctr">
              <a:defRPr sz="1400">
                <a:solidFill>
                  <a:schemeClr val="bg1"/>
                </a:solidFill>
              </a:defRPr>
            </a:lvl1pPr>
          </a:lstStyle>
          <a:p>
            <a:pPr lvl="0"/>
            <a:r>
              <a:rPr lang="en-US"/>
              <a:t>Click to edit Master text styles</a:t>
            </a:r>
          </a:p>
        </p:txBody>
      </p:sp>
      <p:sp>
        <p:nvSpPr>
          <p:cNvPr id="42" name="Picture Placeholder 41">
            <a:extLst>
              <a:ext uri="{FF2B5EF4-FFF2-40B4-BE49-F238E27FC236}">
                <a16:creationId xmlns:a16="http://schemas.microsoft.com/office/drawing/2014/main" id="{5288ED37-6422-41CD-B7F5-AC31F2EB1689}"/>
              </a:ext>
              <a:ext uri="{C183D7F6-B498-43B3-948B-1728B52AA6E4}">
                <adec:decorative xmlns:adec="http://schemas.microsoft.com/office/drawing/2017/decorative" val="1"/>
              </a:ext>
            </a:extLst>
          </p:cNvPr>
          <p:cNvSpPr>
            <a:spLocks noGrp="1"/>
          </p:cNvSpPr>
          <p:nvPr>
            <p:ph type="pic" sz="quarter" idx="67"/>
          </p:nvPr>
        </p:nvSpPr>
        <p:spPr>
          <a:xfrm>
            <a:off x="4229115" y="2249486"/>
            <a:ext cx="3714905" cy="4608576"/>
          </a:xfrm>
        </p:spPr>
        <p:txBody>
          <a:bodyPr bIns="822960" anchor="ctr" anchorCtr="0"/>
          <a:lstStyle>
            <a:lvl1pPr algn="ctr">
              <a:defRPr sz="1400">
                <a:solidFill>
                  <a:schemeClr val="tx1"/>
                </a:solidFill>
              </a:defRPr>
            </a:lvl1pPr>
          </a:lstStyle>
          <a:p>
            <a:r>
              <a:rPr lang="en-US" dirty="0"/>
              <a:t>Click icon to add picture</a:t>
            </a:r>
          </a:p>
        </p:txBody>
      </p:sp>
    </p:spTree>
    <p:extLst>
      <p:ext uri="{BB962C8B-B14F-4D97-AF65-F5344CB8AC3E}">
        <p14:creationId xmlns:p14="http://schemas.microsoft.com/office/powerpoint/2010/main" val="2927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ata 11">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3267B68F-6CC1-42D4-50FD-0CF6244F0BA7}"/>
              </a:ext>
              <a:ext uri="{C183D7F6-B498-43B3-948B-1728B52AA6E4}">
                <adec:decorative xmlns:adec="http://schemas.microsoft.com/office/drawing/2017/decorative" val="1"/>
              </a:ext>
            </a:extLst>
          </p:cNvPr>
          <p:cNvSpPr>
            <a:spLocks noGrp="1"/>
          </p:cNvSpPr>
          <p:nvPr>
            <p:ph type="body" sz="quarter" idx="78"/>
          </p:nvPr>
        </p:nvSpPr>
        <p:spPr>
          <a:xfrm rot="16200000">
            <a:off x="-1367434" y="3014683"/>
            <a:ext cx="5433569" cy="2087346"/>
          </a:xfrm>
          <a:custGeom>
            <a:avLst/>
            <a:gdLst>
              <a:gd name="connsiteX0" fmla="*/ 5433569 w 5433569"/>
              <a:gd name="connsiteY0" fmla="*/ 1043673 h 2087346"/>
              <a:gd name="connsiteX1" fmla="*/ 4389895 w 5433569"/>
              <a:gd name="connsiteY1" fmla="*/ 2087346 h 2087346"/>
              <a:gd name="connsiteX2" fmla="*/ 4378867 w 5433569"/>
              <a:gd name="connsiteY2" fmla="*/ 2087346 h 2087346"/>
              <a:gd name="connsiteX3" fmla="*/ 4296007 w 5433569"/>
              <a:gd name="connsiteY3" fmla="*/ 2087346 h 2087346"/>
              <a:gd name="connsiteX4" fmla="*/ 93889 w 5433569"/>
              <a:gd name="connsiteY4" fmla="*/ 2087346 h 2087346"/>
              <a:gd name="connsiteX5" fmla="*/ 11029 w 5433569"/>
              <a:gd name="connsiteY5" fmla="*/ 2087346 h 2087346"/>
              <a:gd name="connsiteX6" fmla="*/ 0 w 5433569"/>
              <a:gd name="connsiteY6" fmla="*/ 2087346 h 2087346"/>
              <a:gd name="connsiteX7" fmla="*/ 0 w 5433569"/>
              <a:gd name="connsiteY7" fmla="*/ 0 h 2087346"/>
              <a:gd name="connsiteX8" fmla="*/ 11029 w 5433569"/>
              <a:gd name="connsiteY8" fmla="*/ 0 h 2087346"/>
              <a:gd name="connsiteX9" fmla="*/ 93889 w 5433569"/>
              <a:gd name="connsiteY9" fmla="*/ 0 h 2087346"/>
              <a:gd name="connsiteX10" fmla="*/ 4296007 w 5433569"/>
              <a:gd name="connsiteY10" fmla="*/ 0 h 2087346"/>
              <a:gd name="connsiteX11" fmla="*/ 4378867 w 5433569"/>
              <a:gd name="connsiteY11" fmla="*/ 0 h 2087346"/>
              <a:gd name="connsiteX12" fmla="*/ 4389895 w 5433569"/>
              <a:gd name="connsiteY12" fmla="*/ 0 h 2087346"/>
              <a:gd name="connsiteX13" fmla="*/ 5433569 w 5433569"/>
              <a:gd name="connsiteY13" fmla="*/ 1043673 h 208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3569" h="2087346">
                <a:moveTo>
                  <a:pt x="5433569" y="1043673"/>
                </a:moveTo>
                <a:cubicBezTo>
                  <a:pt x="5433569" y="1620078"/>
                  <a:pt x="4966301" y="2087346"/>
                  <a:pt x="4389895" y="2087346"/>
                </a:cubicBezTo>
                <a:lnTo>
                  <a:pt x="4378867" y="2087346"/>
                </a:lnTo>
                <a:lnTo>
                  <a:pt x="4296007" y="2087346"/>
                </a:lnTo>
                <a:lnTo>
                  <a:pt x="93889" y="2087346"/>
                </a:lnTo>
                <a:lnTo>
                  <a:pt x="11029" y="2087346"/>
                </a:lnTo>
                <a:lnTo>
                  <a:pt x="0" y="2087346"/>
                </a:lnTo>
                <a:lnTo>
                  <a:pt x="0" y="0"/>
                </a:lnTo>
                <a:lnTo>
                  <a:pt x="11029" y="0"/>
                </a:lnTo>
                <a:lnTo>
                  <a:pt x="93889" y="0"/>
                </a:lnTo>
                <a:lnTo>
                  <a:pt x="4296007" y="0"/>
                </a:lnTo>
                <a:lnTo>
                  <a:pt x="4378867" y="0"/>
                </a:lnTo>
                <a:lnTo>
                  <a:pt x="4389895" y="0"/>
                </a:lnTo>
                <a:cubicBezTo>
                  <a:pt x="4966301" y="0"/>
                  <a:pt x="5433569" y="467268"/>
                  <a:pt x="5433569" y="1043673"/>
                </a:cubicBezTo>
                <a:close/>
              </a:path>
            </a:pathLst>
          </a:custGeom>
          <a:solidFill>
            <a:schemeClr val="accent4"/>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33" name="Text Placeholder 32">
            <a:extLst>
              <a:ext uri="{FF2B5EF4-FFF2-40B4-BE49-F238E27FC236}">
                <a16:creationId xmlns:a16="http://schemas.microsoft.com/office/drawing/2014/main" id="{9010457F-2E8F-DF20-DB19-44B5697C48D7}"/>
              </a:ext>
              <a:ext uri="{C183D7F6-B498-43B3-948B-1728B52AA6E4}">
                <adec:decorative xmlns:adec="http://schemas.microsoft.com/office/drawing/2017/decorative" val="1"/>
              </a:ext>
            </a:extLst>
          </p:cNvPr>
          <p:cNvSpPr>
            <a:spLocks noGrp="1"/>
          </p:cNvSpPr>
          <p:nvPr>
            <p:ph type="body" sz="quarter" idx="45"/>
          </p:nvPr>
        </p:nvSpPr>
        <p:spPr>
          <a:xfrm>
            <a:off x="2393024" y="2710934"/>
            <a:ext cx="8784590" cy="266990"/>
          </a:xfrm>
          <a:custGeom>
            <a:avLst/>
            <a:gdLst>
              <a:gd name="connsiteX0" fmla="*/ 8655274 w 8784590"/>
              <a:gd name="connsiteY0" fmla="*/ 0 h 266990"/>
              <a:gd name="connsiteX1" fmla="*/ 8784590 w 8784590"/>
              <a:gd name="connsiteY1" fmla="*/ 129316 h 266990"/>
              <a:gd name="connsiteX2" fmla="*/ 8780411 w 8784590"/>
              <a:gd name="connsiteY2" fmla="*/ 133495 h 266990"/>
              <a:gd name="connsiteX3" fmla="*/ 8784590 w 8784590"/>
              <a:gd name="connsiteY3" fmla="*/ 137674 h 266990"/>
              <a:gd name="connsiteX4" fmla="*/ 8655274 w 8784590"/>
              <a:gd name="connsiteY4" fmla="*/ 266990 h 266990"/>
              <a:gd name="connsiteX5" fmla="*/ 8648808 w 8784590"/>
              <a:gd name="connsiteY5" fmla="*/ 260524 h 266990"/>
              <a:gd name="connsiteX6" fmla="*/ 8768979 w 8784590"/>
              <a:gd name="connsiteY6" fmla="*/ 140353 h 266990"/>
              <a:gd name="connsiteX7" fmla="*/ 0 w 8784590"/>
              <a:gd name="connsiteY7" fmla="*/ 140353 h 266990"/>
              <a:gd name="connsiteX8" fmla="*/ 0 w 8784590"/>
              <a:gd name="connsiteY8" fmla="*/ 131209 h 266990"/>
              <a:gd name="connsiteX9" fmla="*/ 8773551 w 8784590"/>
              <a:gd name="connsiteY9" fmla="*/ 131209 h 266990"/>
              <a:gd name="connsiteX10" fmla="*/ 8648808 w 8784590"/>
              <a:gd name="connsiteY10" fmla="*/ 6466 h 26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4590" h="266990">
                <a:moveTo>
                  <a:pt x="8655274" y="0"/>
                </a:moveTo>
                <a:lnTo>
                  <a:pt x="8784590" y="129316"/>
                </a:lnTo>
                <a:lnTo>
                  <a:pt x="8780411" y="133495"/>
                </a:lnTo>
                <a:lnTo>
                  <a:pt x="8784590" y="137674"/>
                </a:lnTo>
                <a:lnTo>
                  <a:pt x="8655274" y="266990"/>
                </a:lnTo>
                <a:lnTo>
                  <a:pt x="8648808" y="260524"/>
                </a:lnTo>
                <a:lnTo>
                  <a:pt x="8768979" y="140353"/>
                </a:lnTo>
                <a:lnTo>
                  <a:pt x="0" y="140353"/>
                </a:lnTo>
                <a:lnTo>
                  <a:pt x="0" y="131209"/>
                </a:lnTo>
                <a:lnTo>
                  <a:pt x="8773551" y="131209"/>
                </a:lnTo>
                <a:lnTo>
                  <a:pt x="8648808" y="6466"/>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text</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dirty="0"/>
          </a:p>
        </p:txBody>
      </p:sp>
      <p:sp>
        <p:nvSpPr>
          <p:cNvPr id="43" name="Content Placeholder 2">
            <a:extLst>
              <a:ext uri="{FF2B5EF4-FFF2-40B4-BE49-F238E27FC236}">
                <a16:creationId xmlns:a16="http://schemas.microsoft.com/office/drawing/2014/main" id="{F6BA535A-6528-0942-09F6-29B655412603}"/>
              </a:ext>
            </a:extLst>
          </p:cNvPr>
          <p:cNvSpPr>
            <a:spLocks noGrp="1"/>
          </p:cNvSpPr>
          <p:nvPr>
            <p:ph idx="1" hasCustomPrompt="1"/>
          </p:nvPr>
        </p:nvSpPr>
        <p:spPr>
          <a:xfrm>
            <a:off x="2816350" y="3429000"/>
            <a:ext cx="1626876" cy="2415619"/>
          </a:xfrm>
        </p:spPr>
        <p:txBody>
          <a:bodyPr/>
          <a:lstStyle>
            <a:lvl1pPr marL="0" indent="0">
              <a:spcBef>
                <a:spcPts val="18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17" name="Picture Placeholder 16">
            <a:extLst>
              <a:ext uri="{FF2B5EF4-FFF2-40B4-BE49-F238E27FC236}">
                <a16:creationId xmlns:a16="http://schemas.microsoft.com/office/drawing/2014/main" id="{6A1B903E-5735-7173-EC83-46DA8FFAD400}"/>
              </a:ext>
              <a:ext uri="{C183D7F6-B498-43B3-948B-1728B52AA6E4}">
                <adec:decorative xmlns:adec="http://schemas.microsoft.com/office/drawing/2017/decorative" val="1"/>
              </a:ext>
            </a:extLst>
          </p:cNvPr>
          <p:cNvSpPr>
            <a:spLocks noGrp="1"/>
          </p:cNvSpPr>
          <p:nvPr>
            <p:ph type="pic" sz="quarter" idx="62" hasCustomPrompt="1"/>
          </p:nvPr>
        </p:nvSpPr>
        <p:spPr>
          <a:xfrm>
            <a:off x="502848" y="1522333"/>
            <a:ext cx="1682141" cy="1682141"/>
          </a:xfrm>
          <a:prstGeom prst="ellipse">
            <a:avLst/>
          </a:prstGeom>
          <a:solidFill>
            <a:schemeClr val="bg1"/>
          </a:solidFill>
        </p:spPr>
        <p:txBody>
          <a:bodyPr/>
          <a:lstStyle>
            <a:lvl1pPr algn="ctr">
              <a:defRPr sz="1400">
                <a:solidFill>
                  <a:schemeClr val="tx1">
                    <a:lumMod val="85000"/>
                    <a:lumOff val="15000"/>
                  </a:schemeClr>
                </a:solidFill>
              </a:defRPr>
            </a:lvl1pPr>
          </a:lstStyle>
          <a:p>
            <a:r>
              <a:rPr lang="en-US" dirty="0"/>
              <a:t>Drag and drop picture</a:t>
            </a:r>
          </a:p>
        </p:txBody>
      </p:sp>
      <p:sp>
        <p:nvSpPr>
          <p:cNvPr id="10" name="Content Placeholder 2">
            <a:extLst>
              <a:ext uri="{FF2B5EF4-FFF2-40B4-BE49-F238E27FC236}">
                <a16:creationId xmlns:a16="http://schemas.microsoft.com/office/drawing/2014/main" id="{532A86FF-20CF-8141-F917-33CB9FE5B15D}"/>
              </a:ext>
            </a:extLst>
          </p:cNvPr>
          <p:cNvSpPr>
            <a:spLocks noGrp="1"/>
          </p:cNvSpPr>
          <p:nvPr>
            <p:ph idx="63"/>
          </p:nvPr>
        </p:nvSpPr>
        <p:spPr>
          <a:xfrm>
            <a:off x="502848" y="3419281"/>
            <a:ext cx="1682141" cy="2425339"/>
          </a:xfrm>
        </p:spPr>
        <p:txBody>
          <a:bodyPr/>
          <a:lstStyle>
            <a:lvl1pPr marL="0" indent="0" algn="ctr">
              <a:spcBef>
                <a:spcPts val="1200"/>
              </a:spcBef>
              <a:buFont typeface="+mj-lt"/>
              <a:buNone/>
              <a:defRPr sz="1200" b="0">
                <a:solidFill>
                  <a:schemeClr val="bg1"/>
                </a:solidFill>
              </a:defRPr>
            </a:lvl1pPr>
            <a:lvl2pPr marL="6350" indent="0">
              <a:spcBef>
                <a:spcPts val="1800"/>
              </a:spcBef>
              <a:buFont typeface="Arial" panose="020B0604020202020204" pitchFamily="34" charset="0"/>
              <a:buNone/>
              <a:tabLst>
                <a:tab pos="3822700" algn="l"/>
              </a:tabLst>
              <a:defRPr sz="1600"/>
            </a:lvl2pPr>
            <a:lvl3pPr marL="342900" indent="-165100">
              <a:spcBef>
                <a:spcPts val="600"/>
              </a:spcBef>
              <a:buFont typeface="System Font Regular"/>
              <a:buChar char="–"/>
              <a:tabLst/>
              <a:defRPr sz="1200"/>
            </a:lvl3pPr>
          </a:lstStyle>
          <a:p>
            <a:pPr lvl="0"/>
            <a:r>
              <a:rPr lang="en-US"/>
              <a:t>Click to edit Master text styles</a:t>
            </a:r>
          </a:p>
        </p:txBody>
      </p:sp>
      <p:sp>
        <p:nvSpPr>
          <p:cNvPr id="20" name="Content Placeholder 2">
            <a:extLst>
              <a:ext uri="{FF2B5EF4-FFF2-40B4-BE49-F238E27FC236}">
                <a16:creationId xmlns:a16="http://schemas.microsoft.com/office/drawing/2014/main" id="{0B193DA3-6C51-69A9-C451-DD02ADDE3454}"/>
              </a:ext>
            </a:extLst>
          </p:cNvPr>
          <p:cNvSpPr>
            <a:spLocks noGrp="1"/>
          </p:cNvSpPr>
          <p:nvPr>
            <p:ph idx="65" hasCustomPrompt="1"/>
          </p:nvPr>
        </p:nvSpPr>
        <p:spPr>
          <a:xfrm>
            <a:off x="4614300" y="3429000"/>
            <a:ext cx="1626876" cy="2415619"/>
          </a:xfrm>
        </p:spPr>
        <p:txBody>
          <a:bodyPr/>
          <a:lstStyle>
            <a:lvl1pPr marL="0" indent="0">
              <a:spcBef>
                <a:spcPts val="18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21" name="Content Placeholder 2">
            <a:extLst>
              <a:ext uri="{FF2B5EF4-FFF2-40B4-BE49-F238E27FC236}">
                <a16:creationId xmlns:a16="http://schemas.microsoft.com/office/drawing/2014/main" id="{B793396A-6425-7AD8-8E8D-451F9CA41C9B}"/>
              </a:ext>
            </a:extLst>
          </p:cNvPr>
          <p:cNvSpPr>
            <a:spLocks noGrp="1"/>
          </p:cNvSpPr>
          <p:nvPr>
            <p:ph idx="66" hasCustomPrompt="1"/>
          </p:nvPr>
        </p:nvSpPr>
        <p:spPr>
          <a:xfrm>
            <a:off x="6412250" y="3429000"/>
            <a:ext cx="1626876" cy="2415619"/>
          </a:xfrm>
        </p:spPr>
        <p:txBody>
          <a:bodyPr/>
          <a:lstStyle>
            <a:lvl1pPr marL="0" indent="0">
              <a:spcBef>
                <a:spcPts val="18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22" name="Content Placeholder 2">
            <a:extLst>
              <a:ext uri="{FF2B5EF4-FFF2-40B4-BE49-F238E27FC236}">
                <a16:creationId xmlns:a16="http://schemas.microsoft.com/office/drawing/2014/main" id="{FCF0EBE0-25C1-3A0C-3B88-A518CEE5BDC2}"/>
              </a:ext>
            </a:extLst>
          </p:cNvPr>
          <p:cNvSpPr>
            <a:spLocks noGrp="1"/>
          </p:cNvSpPr>
          <p:nvPr>
            <p:ph idx="67" hasCustomPrompt="1"/>
          </p:nvPr>
        </p:nvSpPr>
        <p:spPr>
          <a:xfrm>
            <a:off x="8210200" y="3429000"/>
            <a:ext cx="1626876" cy="2415619"/>
          </a:xfrm>
        </p:spPr>
        <p:txBody>
          <a:bodyPr/>
          <a:lstStyle>
            <a:lvl1pPr marL="0" indent="0">
              <a:spcBef>
                <a:spcPts val="18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23" name="Content Placeholder 2">
            <a:extLst>
              <a:ext uri="{FF2B5EF4-FFF2-40B4-BE49-F238E27FC236}">
                <a16:creationId xmlns:a16="http://schemas.microsoft.com/office/drawing/2014/main" id="{136C833A-8D82-F1A2-A07E-7875D9A6A145}"/>
              </a:ext>
            </a:extLst>
          </p:cNvPr>
          <p:cNvSpPr>
            <a:spLocks noGrp="1"/>
          </p:cNvSpPr>
          <p:nvPr>
            <p:ph idx="68" hasCustomPrompt="1"/>
          </p:nvPr>
        </p:nvSpPr>
        <p:spPr>
          <a:xfrm>
            <a:off x="10008150" y="3429000"/>
            <a:ext cx="1626876" cy="2415619"/>
          </a:xfrm>
        </p:spPr>
        <p:txBody>
          <a:bodyPr/>
          <a:lstStyle>
            <a:lvl1pPr marL="0" indent="0">
              <a:spcBef>
                <a:spcPts val="18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24" name="Text Placeholder 20">
            <a:extLst>
              <a:ext uri="{FF2B5EF4-FFF2-40B4-BE49-F238E27FC236}">
                <a16:creationId xmlns:a16="http://schemas.microsoft.com/office/drawing/2014/main" id="{66EB4E48-6BFB-51F5-D558-C24E875E1AA6}"/>
              </a:ext>
              <a:ext uri="{C183D7F6-B498-43B3-948B-1728B52AA6E4}">
                <adec:decorative xmlns:adec="http://schemas.microsoft.com/office/drawing/2017/decorative" val="1"/>
              </a:ext>
            </a:extLst>
          </p:cNvPr>
          <p:cNvSpPr>
            <a:spLocks noGrp="1"/>
          </p:cNvSpPr>
          <p:nvPr>
            <p:ph type="body" sz="quarter" idx="59"/>
          </p:nvPr>
        </p:nvSpPr>
        <p:spPr>
          <a:xfrm>
            <a:off x="2782952"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5" name="Text Placeholder 20">
            <a:extLst>
              <a:ext uri="{FF2B5EF4-FFF2-40B4-BE49-F238E27FC236}">
                <a16:creationId xmlns:a16="http://schemas.microsoft.com/office/drawing/2014/main" id="{790AC060-1EC1-B175-642A-966629F1E50F}"/>
              </a:ext>
              <a:ext uri="{C183D7F6-B498-43B3-948B-1728B52AA6E4}">
                <adec:decorative xmlns:adec="http://schemas.microsoft.com/office/drawing/2017/decorative" val="1"/>
              </a:ext>
            </a:extLst>
          </p:cNvPr>
          <p:cNvSpPr>
            <a:spLocks noGrp="1"/>
          </p:cNvSpPr>
          <p:nvPr>
            <p:ph type="body" sz="quarter" idx="69"/>
          </p:nvPr>
        </p:nvSpPr>
        <p:spPr>
          <a:xfrm>
            <a:off x="4611752"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2"/>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6" name="Text Placeholder 20">
            <a:extLst>
              <a:ext uri="{FF2B5EF4-FFF2-40B4-BE49-F238E27FC236}">
                <a16:creationId xmlns:a16="http://schemas.microsoft.com/office/drawing/2014/main" id="{7AE57303-FF8A-2B9B-A094-A33371093CA3}"/>
              </a:ext>
              <a:ext uri="{C183D7F6-B498-43B3-948B-1728B52AA6E4}">
                <adec:decorative xmlns:adec="http://schemas.microsoft.com/office/drawing/2017/decorative" val="1"/>
              </a:ext>
            </a:extLst>
          </p:cNvPr>
          <p:cNvSpPr>
            <a:spLocks noGrp="1"/>
          </p:cNvSpPr>
          <p:nvPr>
            <p:ph type="body" sz="quarter" idx="70"/>
          </p:nvPr>
        </p:nvSpPr>
        <p:spPr>
          <a:xfrm>
            <a:off x="64122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3"/>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7" name="Text Placeholder 20">
            <a:extLst>
              <a:ext uri="{FF2B5EF4-FFF2-40B4-BE49-F238E27FC236}">
                <a16:creationId xmlns:a16="http://schemas.microsoft.com/office/drawing/2014/main" id="{5DA59019-91D0-04E0-7B0A-78B6C4D3D058}"/>
              </a:ext>
              <a:ext uri="{C183D7F6-B498-43B3-948B-1728B52AA6E4}">
                <adec:decorative xmlns:adec="http://schemas.microsoft.com/office/drawing/2017/decorative" val="1"/>
              </a:ext>
            </a:extLst>
          </p:cNvPr>
          <p:cNvSpPr>
            <a:spLocks noGrp="1"/>
          </p:cNvSpPr>
          <p:nvPr>
            <p:ph type="body" sz="quarter" idx="71"/>
          </p:nvPr>
        </p:nvSpPr>
        <p:spPr>
          <a:xfrm>
            <a:off x="82410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4"/>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8" name="Text Placeholder 20">
            <a:extLst>
              <a:ext uri="{FF2B5EF4-FFF2-40B4-BE49-F238E27FC236}">
                <a16:creationId xmlns:a16="http://schemas.microsoft.com/office/drawing/2014/main" id="{E700F997-555F-4135-374D-0B3965EADEF3}"/>
              </a:ext>
              <a:ext uri="{C183D7F6-B498-43B3-948B-1728B52AA6E4}">
                <adec:decorative xmlns:adec="http://schemas.microsoft.com/office/drawing/2017/decorative" val="1"/>
              </a:ext>
            </a:extLst>
          </p:cNvPr>
          <p:cNvSpPr>
            <a:spLocks noGrp="1"/>
          </p:cNvSpPr>
          <p:nvPr>
            <p:ph type="body" sz="quarter" idx="72"/>
          </p:nvPr>
        </p:nvSpPr>
        <p:spPr>
          <a:xfrm>
            <a:off x="100081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5"/>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35" name="Picture Placeholder 34">
            <a:extLst>
              <a:ext uri="{FF2B5EF4-FFF2-40B4-BE49-F238E27FC236}">
                <a16:creationId xmlns:a16="http://schemas.microsoft.com/office/drawing/2014/main" id="{58256F7B-EB0A-3D45-A12A-62871EFDB91F}"/>
              </a:ext>
              <a:ext uri="{C183D7F6-B498-43B3-948B-1728B52AA6E4}">
                <adec:decorative xmlns:adec="http://schemas.microsoft.com/office/drawing/2017/decorative" val="1"/>
              </a:ext>
            </a:extLst>
          </p:cNvPr>
          <p:cNvSpPr>
            <a:spLocks noGrp="1"/>
          </p:cNvSpPr>
          <p:nvPr>
            <p:ph type="pic" sz="quarter" idx="73" hasCustomPrompt="1"/>
          </p:nvPr>
        </p:nvSpPr>
        <p:spPr>
          <a:xfrm>
            <a:off x="2956491" y="2636729"/>
            <a:ext cx="388938" cy="388937"/>
          </a:xfrm>
        </p:spPr>
        <p:txBody>
          <a:bodyPr/>
          <a:lstStyle>
            <a:lvl1pPr algn="ctr">
              <a:defRPr sz="1000">
                <a:solidFill>
                  <a:schemeClr val="bg1"/>
                </a:solidFill>
              </a:defRPr>
            </a:lvl1pPr>
          </a:lstStyle>
          <a:p>
            <a:r>
              <a:rPr lang="en-US" dirty="0"/>
              <a:t>icon</a:t>
            </a:r>
          </a:p>
        </p:txBody>
      </p:sp>
      <p:sp>
        <p:nvSpPr>
          <p:cNvPr id="36" name="Picture Placeholder 34">
            <a:extLst>
              <a:ext uri="{FF2B5EF4-FFF2-40B4-BE49-F238E27FC236}">
                <a16:creationId xmlns:a16="http://schemas.microsoft.com/office/drawing/2014/main" id="{7C2EB33B-98AF-4F69-964F-F262328B0D37}"/>
              </a:ext>
              <a:ext uri="{C183D7F6-B498-43B3-948B-1728B52AA6E4}">
                <adec:decorative xmlns:adec="http://schemas.microsoft.com/office/drawing/2017/decorative" val="1"/>
              </a:ext>
            </a:extLst>
          </p:cNvPr>
          <p:cNvSpPr>
            <a:spLocks noGrp="1"/>
          </p:cNvSpPr>
          <p:nvPr>
            <p:ph type="pic" sz="quarter" idx="74" hasCustomPrompt="1"/>
          </p:nvPr>
        </p:nvSpPr>
        <p:spPr>
          <a:xfrm>
            <a:off x="4785291" y="2636729"/>
            <a:ext cx="388938" cy="388937"/>
          </a:xfrm>
        </p:spPr>
        <p:txBody>
          <a:bodyPr/>
          <a:lstStyle>
            <a:lvl1pPr algn="ctr">
              <a:defRPr sz="1000">
                <a:solidFill>
                  <a:schemeClr val="tx1"/>
                </a:solidFill>
              </a:defRPr>
            </a:lvl1pPr>
          </a:lstStyle>
          <a:p>
            <a:r>
              <a:rPr lang="en-US" dirty="0"/>
              <a:t>icon</a:t>
            </a:r>
          </a:p>
        </p:txBody>
      </p:sp>
      <p:sp>
        <p:nvSpPr>
          <p:cNvPr id="37" name="Picture Placeholder 34">
            <a:extLst>
              <a:ext uri="{FF2B5EF4-FFF2-40B4-BE49-F238E27FC236}">
                <a16:creationId xmlns:a16="http://schemas.microsoft.com/office/drawing/2014/main" id="{FA5BAA94-0EB2-E56A-90A0-5DF6AFC491BA}"/>
              </a:ext>
              <a:ext uri="{C183D7F6-B498-43B3-948B-1728B52AA6E4}">
                <adec:decorative xmlns:adec="http://schemas.microsoft.com/office/drawing/2017/decorative" val="1"/>
              </a:ext>
            </a:extLst>
          </p:cNvPr>
          <p:cNvSpPr>
            <a:spLocks noGrp="1"/>
          </p:cNvSpPr>
          <p:nvPr>
            <p:ph type="pic" sz="quarter" idx="75" hasCustomPrompt="1"/>
          </p:nvPr>
        </p:nvSpPr>
        <p:spPr>
          <a:xfrm>
            <a:off x="6585789" y="2636729"/>
            <a:ext cx="388938" cy="388937"/>
          </a:xfrm>
        </p:spPr>
        <p:txBody>
          <a:bodyPr/>
          <a:lstStyle>
            <a:lvl1pPr algn="ctr">
              <a:defRPr sz="1000">
                <a:solidFill>
                  <a:schemeClr val="tx1"/>
                </a:solidFill>
              </a:defRPr>
            </a:lvl1pPr>
          </a:lstStyle>
          <a:p>
            <a:r>
              <a:rPr lang="en-US" dirty="0"/>
              <a:t>icon</a:t>
            </a:r>
          </a:p>
        </p:txBody>
      </p:sp>
      <p:sp>
        <p:nvSpPr>
          <p:cNvPr id="38" name="Picture Placeholder 34">
            <a:extLst>
              <a:ext uri="{FF2B5EF4-FFF2-40B4-BE49-F238E27FC236}">
                <a16:creationId xmlns:a16="http://schemas.microsoft.com/office/drawing/2014/main" id="{B229EE75-3227-30C3-F521-6E08C0E3A4A6}"/>
              </a:ext>
              <a:ext uri="{C183D7F6-B498-43B3-948B-1728B52AA6E4}">
                <adec:decorative xmlns:adec="http://schemas.microsoft.com/office/drawing/2017/decorative" val="1"/>
              </a:ext>
            </a:extLst>
          </p:cNvPr>
          <p:cNvSpPr>
            <a:spLocks noGrp="1"/>
          </p:cNvSpPr>
          <p:nvPr>
            <p:ph type="pic" sz="quarter" idx="76" hasCustomPrompt="1"/>
          </p:nvPr>
        </p:nvSpPr>
        <p:spPr>
          <a:xfrm>
            <a:off x="8414589" y="2636729"/>
            <a:ext cx="388938" cy="388937"/>
          </a:xfrm>
        </p:spPr>
        <p:txBody>
          <a:bodyPr/>
          <a:lstStyle>
            <a:lvl1pPr algn="ctr">
              <a:defRPr sz="1000">
                <a:solidFill>
                  <a:schemeClr val="bg1"/>
                </a:solidFill>
              </a:defRPr>
            </a:lvl1pPr>
          </a:lstStyle>
          <a:p>
            <a:r>
              <a:rPr lang="en-US" dirty="0"/>
              <a:t>icon</a:t>
            </a:r>
          </a:p>
        </p:txBody>
      </p:sp>
      <p:sp>
        <p:nvSpPr>
          <p:cNvPr id="39" name="Picture Placeholder 34">
            <a:extLst>
              <a:ext uri="{FF2B5EF4-FFF2-40B4-BE49-F238E27FC236}">
                <a16:creationId xmlns:a16="http://schemas.microsoft.com/office/drawing/2014/main" id="{2D966E1B-3F7C-ACAC-8AFF-C6CEE9E79C7D}"/>
              </a:ext>
              <a:ext uri="{C183D7F6-B498-43B3-948B-1728B52AA6E4}">
                <adec:decorative xmlns:adec="http://schemas.microsoft.com/office/drawing/2017/decorative" val="1"/>
              </a:ext>
            </a:extLst>
          </p:cNvPr>
          <p:cNvSpPr>
            <a:spLocks noGrp="1"/>
          </p:cNvSpPr>
          <p:nvPr>
            <p:ph type="pic" sz="quarter" idx="77" hasCustomPrompt="1"/>
          </p:nvPr>
        </p:nvSpPr>
        <p:spPr>
          <a:xfrm>
            <a:off x="10181689" y="2636729"/>
            <a:ext cx="388938" cy="388937"/>
          </a:xfrm>
        </p:spPr>
        <p:txBody>
          <a:bodyPr/>
          <a:lstStyle>
            <a:lvl1pPr algn="ctr">
              <a:defRPr sz="1000">
                <a:solidFill>
                  <a:schemeClr val="bg1"/>
                </a:solidFill>
              </a:defRPr>
            </a:lvl1pPr>
          </a:lstStyle>
          <a:p>
            <a:r>
              <a:rPr lang="en-US" dirty="0"/>
              <a:t>icon</a:t>
            </a:r>
          </a:p>
        </p:txBody>
      </p:sp>
    </p:spTree>
    <p:extLst>
      <p:ext uri="{BB962C8B-B14F-4D97-AF65-F5344CB8AC3E}">
        <p14:creationId xmlns:p14="http://schemas.microsoft.com/office/powerpoint/2010/main" val="24760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photo">
    <p:spTree>
      <p:nvGrpSpPr>
        <p:cNvPr id="1" name=""/>
        <p:cNvGrpSpPr/>
        <p:nvPr/>
      </p:nvGrpSpPr>
      <p:grpSpPr>
        <a:xfrm>
          <a:off x="0" y="0"/>
          <a:ext cx="0" cy="0"/>
          <a:chOff x="0" y="0"/>
          <a:chExt cx="0" cy="0"/>
        </a:xfrm>
      </p:grpSpPr>
      <p:sp>
        <p:nvSpPr>
          <p:cNvPr id="2" name="Title 1"/>
          <p:cNvSpPr>
            <a:spLocks noGrp="1"/>
          </p:cNvSpPr>
          <p:nvPr>
            <p:ph type="title"/>
          </p:nvPr>
        </p:nvSpPr>
        <p:spPr>
          <a:xfrm>
            <a:off x="496888" y="489252"/>
            <a:ext cx="6968783" cy="328304"/>
          </a:xfrm>
        </p:spPr>
        <p:txBody>
          <a:bodyPr/>
          <a:lstStyle>
            <a:lvl1pPr>
              <a:defRPr lang="en-US" dirty="0"/>
            </a:lvl1pPr>
          </a:lstStyle>
          <a:p>
            <a:r>
              <a:rPr lang="en-US"/>
              <a:t>Click to edit Master title style</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496888" y="874621"/>
            <a:ext cx="6968783" cy="327025"/>
          </a:xfrm>
        </p:spPr>
        <p:txBody>
          <a:bodyPr/>
          <a:lstStyle>
            <a:lvl1pPr>
              <a:defRPr sz="1400" b="0" cap="all" baseline="0">
                <a:solidFill>
                  <a:schemeClr val="accent1"/>
                </a:solidFill>
              </a:defRPr>
            </a:lvl1pPr>
          </a:lstStyle>
          <a:p>
            <a:pPr lvl="0"/>
            <a:r>
              <a:rPr lang="en-US"/>
              <a:t>Click to edit Master text styles</a:t>
            </a:r>
          </a:p>
        </p:txBody>
      </p:sp>
      <p:sp>
        <p:nvSpPr>
          <p:cNvPr id="4" name="Text Placeholder 29">
            <a:extLst>
              <a:ext uri="{FF2B5EF4-FFF2-40B4-BE49-F238E27FC236}">
                <a16:creationId xmlns:a16="http://schemas.microsoft.com/office/drawing/2014/main" id="{656054A7-78E5-436D-A86E-465E726AC8AA}"/>
              </a:ext>
            </a:extLst>
          </p:cNvPr>
          <p:cNvSpPr>
            <a:spLocks noGrp="1"/>
          </p:cNvSpPr>
          <p:nvPr>
            <p:ph type="body" sz="quarter" idx="23" hasCustomPrompt="1"/>
          </p:nvPr>
        </p:nvSpPr>
        <p:spPr>
          <a:xfrm>
            <a:off x="352375" y="1931636"/>
            <a:ext cx="5574869" cy="1665765"/>
          </a:xfrm>
        </p:spPr>
        <p:txBody>
          <a:bodyPr wrap="none" tIns="0" bIns="0" anchor="b" anchorCtr="0"/>
          <a:lstStyle>
            <a:lvl1pPr algn="l">
              <a:defRPr sz="16600" b="1" i="0">
                <a:solidFill>
                  <a:schemeClr val="accent1"/>
                </a:solidFill>
                <a:latin typeface="Georgia" panose="02040502050405020303" pitchFamily="18" charset="0"/>
              </a:defRPr>
            </a:lvl1pPr>
          </a:lstStyle>
          <a:p>
            <a:pPr lvl="0"/>
            <a:r>
              <a:rPr lang="en-US"/>
              <a:t>XX%</a:t>
            </a:r>
          </a:p>
        </p:txBody>
      </p:sp>
      <p:sp>
        <p:nvSpPr>
          <p:cNvPr id="7" name="Text Placeholder 29">
            <a:extLst>
              <a:ext uri="{FF2B5EF4-FFF2-40B4-BE49-F238E27FC236}">
                <a16:creationId xmlns:a16="http://schemas.microsoft.com/office/drawing/2014/main" id="{0483E0C1-9A2A-75CA-1B4C-EC23AE27B835}"/>
              </a:ext>
            </a:extLst>
          </p:cNvPr>
          <p:cNvSpPr>
            <a:spLocks noGrp="1"/>
          </p:cNvSpPr>
          <p:nvPr>
            <p:ph type="body" sz="quarter" idx="29" hasCustomPrompt="1"/>
          </p:nvPr>
        </p:nvSpPr>
        <p:spPr>
          <a:xfrm>
            <a:off x="496753" y="3562175"/>
            <a:ext cx="5430491" cy="522833"/>
          </a:xfrm>
        </p:spPr>
        <p:txBody>
          <a:bodyPr wrap="none" bIns="0" anchor="t" anchorCtr="0">
            <a:normAutofit/>
          </a:bodyPr>
          <a:lstStyle>
            <a:lvl1pPr algn="l">
              <a:defRPr sz="2000" b="0" i="0">
                <a:solidFill>
                  <a:schemeClr val="tx1">
                    <a:lumMod val="85000"/>
                    <a:lumOff val="15000"/>
                  </a:schemeClr>
                </a:solidFill>
                <a:latin typeface="Century Gothic" panose="020B0502020202020204" pitchFamily="34" charset="0"/>
              </a:defRPr>
            </a:lvl1pPr>
          </a:lstStyle>
          <a:p>
            <a:pPr lvl="0"/>
            <a:r>
              <a:rPr lang="en-US"/>
              <a:t>Lorem ipsum</a:t>
            </a:r>
          </a:p>
        </p:txBody>
      </p:sp>
      <p:sp>
        <p:nvSpPr>
          <p:cNvPr id="8" name="Text Placeholder 24">
            <a:extLst>
              <a:ext uri="{FF2B5EF4-FFF2-40B4-BE49-F238E27FC236}">
                <a16:creationId xmlns:a16="http://schemas.microsoft.com/office/drawing/2014/main" id="{9EA04B83-0A5F-BFB4-2E79-FB2FAF487595}"/>
              </a:ext>
            </a:extLst>
          </p:cNvPr>
          <p:cNvSpPr>
            <a:spLocks noGrp="1"/>
          </p:cNvSpPr>
          <p:nvPr>
            <p:ph type="body" sz="quarter" idx="18"/>
          </p:nvPr>
        </p:nvSpPr>
        <p:spPr>
          <a:xfrm>
            <a:off x="496888" y="4244740"/>
            <a:ext cx="7058944" cy="1570103"/>
          </a:xfrm>
        </p:spPr>
        <p:txBody>
          <a:bodyPr/>
          <a:lstStyle>
            <a:lvl1pPr>
              <a:lnSpc>
                <a:spcPct val="130000"/>
              </a:lnSpc>
              <a:defRPr sz="1400">
                <a:solidFill>
                  <a:schemeClr val="tx1">
                    <a:lumMod val="75000"/>
                    <a:lumOff val="25000"/>
                  </a:schemeClr>
                </a:solidFill>
              </a:defRPr>
            </a:lvl1pPr>
            <a:lvl2pPr marL="115888" indent="-109538">
              <a:spcBef>
                <a:spcPts val="600"/>
              </a:spcBef>
              <a:tabLst/>
              <a:defRPr sz="1200"/>
            </a:lvl2pPr>
          </a:lstStyle>
          <a:p>
            <a:pPr lvl="0"/>
            <a:r>
              <a:rPr lang="en-US"/>
              <a:t>Click to edit Master text styles</a:t>
            </a:r>
          </a:p>
          <a:p>
            <a:pPr lvl="1"/>
            <a:r>
              <a:rPr lang="en-US"/>
              <a:t>Second level</a:t>
            </a:r>
          </a:p>
        </p:txBody>
      </p:sp>
      <p:sp>
        <p:nvSpPr>
          <p:cNvPr id="3" name="Picture Placeholder 9">
            <a:extLst>
              <a:ext uri="{FF2B5EF4-FFF2-40B4-BE49-F238E27FC236}">
                <a16:creationId xmlns:a16="http://schemas.microsoft.com/office/drawing/2014/main" id="{7812EAB5-39EB-AC25-9FFD-E71FFB74BF3C}"/>
              </a:ext>
              <a:ext uri="{C183D7F6-B498-43B3-948B-1728B52AA6E4}">
                <adec:decorative xmlns:adec="http://schemas.microsoft.com/office/drawing/2017/decorative" val="1"/>
              </a:ext>
            </a:extLst>
          </p:cNvPr>
          <p:cNvSpPr>
            <a:spLocks noGrp="1"/>
          </p:cNvSpPr>
          <p:nvPr>
            <p:ph type="pic" sz="quarter" idx="30"/>
          </p:nvPr>
        </p:nvSpPr>
        <p:spPr>
          <a:xfrm>
            <a:off x="7651686" y="1"/>
            <a:ext cx="4572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9" name="Text Placeholder 17">
            <a:extLst>
              <a:ext uri="{FF2B5EF4-FFF2-40B4-BE49-F238E27FC236}">
                <a16:creationId xmlns:a16="http://schemas.microsoft.com/office/drawing/2014/main" id="{79FC4863-B61E-0BD0-194D-93AD0436D258}"/>
              </a:ext>
              <a:ext uri="{C183D7F6-B498-43B3-948B-1728B52AA6E4}">
                <adec:decorative xmlns:adec="http://schemas.microsoft.com/office/drawing/2017/decorative" val="1"/>
              </a:ext>
            </a:extLst>
          </p:cNvPr>
          <p:cNvSpPr>
            <a:spLocks noGrp="1"/>
          </p:cNvSpPr>
          <p:nvPr>
            <p:ph type="body" sz="quarter" idx="31"/>
          </p:nvPr>
        </p:nvSpPr>
        <p:spPr>
          <a:xfrm rot="16200000">
            <a:off x="7648655" y="3432030"/>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0" name="Text Placeholder 17">
            <a:extLst>
              <a:ext uri="{FF2B5EF4-FFF2-40B4-BE49-F238E27FC236}">
                <a16:creationId xmlns:a16="http://schemas.microsoft.com/office/drawing/2014/main" id="{16915B08-E388-060C-0E8F-8D8BA77B572E}"/>
              </a:ext>
              <a:ext uri="{C183D7F6-B498-43B3-948B-1728B52AA6E4}">
                <adec:decorative xmlns:adec="http://schemas.microsoft.com/office/drawing/2017/decorative" val="1"/>
              </a:ext>
            </a:extLst>
          </p:cNvPr>
          <p:cNvSpPr>
            <a:spLocks noGrp="1"/>
          </p:cNvSpPr>
          <p:nvPr>
            <p:ph type="body" sz="quarter" idx="32"/>
          </p:nvPr>
        </p:nvSpPr>
        <p:spPr>
          <a:xfrm rot="5400000" flipV="1">
            <a:off x="7648657" y="2116"/>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5" name="Footer Placeholder 14">
            <a:extLst>
              <a:ext uri="{FF2B5EF4-FFF2-40B4-BE49-F238E27FC236}">
                <a16:creationId xmlns:a16="http://schemas.microsoft.com/office/drawing/2014/main" id="{684C54E5-DCCC-5163-A487-290DBF4E8AC0}"/>
              </a:ext>
            </a:extLst>
          </p:cNvPr>
          <p:cNvSpPr>
            <a:spLocks noGrp="1"/>
          </p:cNvSpPr>
          <p:nvPr>
            <p:ph type="ftr" sz="quarter" idx="16"/>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8EB291E2-C63F-BC4F-38A0-78361202622E}"/>
              </a:ext>
            </a:extLst>
          </p:cNvPr>
          <p:cNvSpPr>
            <a:spLocks noGrp="1"/>
          </p:cNvSpPr>
          <p:nvPr>
            <p:ph type="sldNum" sz="quarter" idx="17"/>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97457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1940620"/>
            <a:ext cx="5011876" cy="2387600"/>
          </a:xfrm>
        </p:spPr>
        <p:txBody>
          <a:bodyPr anchor="b" anchorCtr="0"/>
          <a:lstStyle>
            <a:lvl1pPr algn="l">
              <a:lnSpc>
                <a:spcPct val="90000"/>
              </a:lnSpc>
              <a:defRPr sz="5400">
                <a:solidFill>
                  <a:schemeClr val="accent1"/>
                </a:solidFill>
              </a:defRPr>
            </a:lvl1pPr>
          </a:lstStyle>
          <a:p>
            <a:r>
              <a:rPr lang="en-US"/>
              <a:t>Click to add template title</a:t>
            </a:r>
          </a:p>
        </p:txBody>
      </p:sp>
      <p:sp>
        <p:nvSpPr>
          <p:cNvPr id="3" name="Subtitle 2"/>
          <p:cNvSpPr>
            <a:spLocks noGrp="1"/>
          </p:cNvSpPr>
          <p:nvPr>
            <p:ph type="subTitle" idx="1"/>
          </p:nvPr>
        </p:nvSpPr>
        <p:spPr>
          <a:xfrm>
            <a:off x="496888" y="4380104"/>
            <a:ext cx="4303712" cy="277285"/>
          </a:xfr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4C798FA7-5718-F6AC-EDA7-6D61DFD32FE7}"/>
              </a:ext>
              <a:ext uri="{C183D7F6-B498-43B3-948B-1728B52AA6E4}">
                <adec:decorative xmlns:adec="http://schemas.microsoft.com/office/drawing/2017/decorative" val="1"/>
              </a:ext>
            </a:extLst>
          </p:cNvPr>
          <p:cNvSpPr>
            <a:spLocks noGrp="1"/>
          </p:cNvSpPr>
          <p:nvPr>
            <p:ph type="body" sz="quarter" idx="25"/>
          </p:nvPr>
        </p:nvSpPr>
        <p:spPr>
          <a:xfrm>
            <a:off x="9245575" y="3400992"/>
            <a:ext cx="2950077" cy="2950077"/>
          </a:xfrm>
          <a:custGeom>
            <a:avLst/>
            <a:gdLst>
              <a:gd name="connsiteX0" fmla="*/ 0 w 2950077"/>
              <a:gd name="connsiteY0" fmla="*/ 0 h 2950077"/>
              <a:gd name="connsiteX1" fmla="*/ 2950077 w 2950077"/>
              <a:gd name="connsiteY1" fmla="*/ 0 h 2950077"/>
              <a:gd name="connsiteX2" fmla="*/ 2950077 w 2950077"/>
              <a:gd name="connsiteY2" fmla="*/ 2950077 h 2950077"/>
              <a:gd name="connsiteX3" fmla="*/ 0 w 2950077"/>
              <a:gd name="connsiteY3" fmla="*/ 2950077 h 2950077"/>
            </a:gdLst>
            <a:ahLst/>
            <a:cxnLst>
              <a:cxn ang="0">
                <a:pos x="connsiteX0" y="connsiteY0"/>
              </a:cxn>
              <a:cxn ang="0">
                <a:pos x="connsiteX1" y="connsiteY1"/>
              </a:cxn>
              <a:cxn ang="0">
                <a:pos x="connsiteX2" y="connsiteY2"/>
              </a:cxn>
              <a:cxn ang="0">
                <a:pos x="connsiteX3" y="connsiteY3"/>
              </a:cxn>
            </a:cxnLst>
            <a:rect l="l" t="t" r="r" b="b"/>
            <a:pathLst>
              <a:path w="2950077" h="2950077">
                <a:moveTo>
                  <a:pt x="0" y="0"/>
                </a:moveTo>
                <a:lnTo>
                  <a:pt x="2950077" y="0"/>
                </a:lnTo>
                <a:lnTo>
                  <a:pt x="2950077" y="2950077"/>
                </a:lnTo>
                <a:lnTo>
                  <a:pt x="0" y="2950077"/>
                </a:lnTo>
                <a:close/>
              </a:path>
            </a:pathLst>
          </a:custGeom>
          <a:solidFill>
            <a:schemeClr val="accent3"/>
          </a:solidFill>
        </p:spPr>
        <p:txBody>
          <a:bodyPr wrap="square">
            <a:noAutofit/>
          </a:bodyPr>
          <a:lstStyle>
            <a:lvl1pPr>
              <a:defRPr sz="100">
                <a:solidFill>
                  <a:schemeClr val="tx1">
                    <a:alpha val="0"/>
                  </a:schemeClr>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F0B57775-B217-B03B-3552-B8113E87A786}"/>
              </a:ext>
              <a:ext uri="{C183D7F6-B498-43B3-948B-1728B52AA6E4}">
                <adec:decorative xmlns:adec="http://schemas.microsoft.com/office/drawing/2017/decorative" val="1"/>
              </a:ext>
            </a:extLst>
          </p:cNvPr>
          <p:cNvSpPr>
            <a:spLocks noGrp="1"/>
          </p:cNvSpPr>
          <p:nvPr>
            <p:ph type="body" sz="quarter" idx="27"/>
          </p:nvPr>
        </p:nvSpPr>
        <p:spPr>
          <a:xfrm>
            <a:off x="7781225" y="450915"/>
            <a:ext cx="1475038" cy="2950077"/>
          </a:xfrm>
          <a:custGeom>
            <a:avLst/>
            <a:gdLst>
              <a:gd name="connsiteX0" fmla="*/ 1475038 w 1475038"/>
              <a:gd name="connsiteY0" fmla="*/ 0 h 2950077"/>
              <a:gd name="connsiteX1" fmla="*/ 1475038 w 1475038"/>
              <a:gd name="connsiteY1" fmla="*/ 2950077 h 2950077"/>
              <a:gd name="connsiteX2" fmla="*/ 0 w 1475038"/>
              <a:gd name="connsiteY2" fmla="*/ 1475038 h 2950077"/>
              <a:gd name="connsiteX3" fmla="*/ 1475038 w 1475038"/>
              <a:gd name="connsiteY3" fmla="*/ 0 h 2950077"/>
            </a:gdLst>
            <a:ahLst/>
            <a:cxnLst>
              <a:cxn ang="0">
                <a:pos x="connsiteX0" y="connsiteY0"/>
              </a:cxn>
              <a:cxn ang="0">
                <a:pos x="connsiteX1" y="connsiteY1"/>
              </a:cxn>
              <a:cxn ang="0">
                <a:pos x="connsiteX2" y="connsiteY2"/>
              </a:cxn>
              <a:cxn ang="0">
                <a:pos x="connsiteX3" y="connsiteY3"/>
              </a:cxn>
            </a:cxnLst>
            <a:rect l="l" t="t" r="r" b="b"/>
            <a:pathLst>
              <a:path w="1475038" h="2950077">
                <a:moveTo>
                  <a:pt x="1475038" y="0"/>
                </a:moveTo>
                <a:lnTo>
                  <a:pt x="1475038" y="2950077"/>
                </a:lnTo>
                <a:cubicBezTo>
                  <a:pt x="660360" y="2950077"/>
                  <a:pt x="0" y="2289717"/>
                  <a:pt x="0" y="1475038"/>
                </a:cubicBezTo>
                <a:cubicBezTo>
                  <a:pt x="0" y="660360"/>
                  <a:pt x="660360" y="0"/>
                  <a:pt x="1475038" y="0"/>
                </a:cubicBezTo>
                <a:close/>
              </a:path>
            </a:pathLst>
          </a:custGeom>
          <a:solidFill>
            <a:schemeClr val="accent4"/>
          </a:solidFill>
        </p:spPr>
        <p:txBody>
          <a:bodyPr wrap="square">
            <a:noAutofit/>
          </a:bodyPr>
          <a:lstStyle>
            <a:lvl1pPr>
              <a:defRPr sz="100">
                <a:solidFill>
                  <a:schemeClr val="tx1">
                    <a:alpha val="0"/>
                  </a:schemeClr>
                </a:solidFill>
              </a:defRPr>
            </a:lvl1pPr>
          </a:lstStyle>
          <a:p>
            <a:pPr lvl="0"/>
            <a:r>
              <a:rPr lang="en-US"/>
              <a:t>Click to edit Master text styles</a:t>
            </a:r>
          </a:p>
        </p:txBody>
      </p:sp>
      <p:sp>
        <p:nvSpPr>
          <p:cNvPr id="26" name="Text Placeholder 25">
            <a:extLst>
              <a:ext uri="{FF2B5EF4-FFF2-40B4-BE49-F238E27FC236}">
                <a16:creationId xmlns:a16="http://schemas.microsoft.com/office/drawing/2014/main" id="{38BC10C2-8EE5-3CC1-EA1C-B332017DDA17}"/>
              </a:ext>
              <a:ext uri="{C183D7F6-B498-43B3-948B-1728B52AA6E4}">
                <adec:decorative xmlns:adec="http://schemas.microsoft.com/office/drawing/2017/decorative" val="1"/>
              </a:ext>
            </a:extLst>
          </p:cNvPr>
          <p:cNvSpPr>
            <a:spLocks noGrp="1"/>
          </p:cNvSpPr>
          <p:nvPr>
            <p:ph type="body" sz="quarter" idx="29"/>
          </p:nvPr>
        </p:nvSpPr>
        <p:spPr>
          <a:xfrm>
            <a:off x="6295832" y="3400992"/>
            <a:ext cx="2949743" cy="2950077"/>
          </a:xfrm>
          <a:custGeom>
            <a:avLst/>
            <a:gdLst>
              <a:gd name="connsiteX0" fmla="*/ 0 w 2949743"/>
              <a:gd name="connsiteY0" fmla="*/ 0 h 2950077"/>
              <a:gd name="connsiteX1" fmla="*/ 2949743 w 2949743"/>
              <a:gd name="connsiteY1" fmla="*/ 0 h 2950077"/>
              <a:gd name="connsiteX2" fmla="*/ 2949743 w 2949743"/>
              <a:gd name="connsiteY2" fmla="*/ 2949743 h 2950077"/>
              <a:gd name="connsiteX3" fmla="*/ 2949743 w 2949743"/>
              <a:gd name="connsiteY3" fmla="*/ 2950077 h 2950077"/>
              <a:gd name="connsiteX4" fmla="*/ 0 w 2949743"/>
              <a:gd name="connsiteY4" fmla="*/ 0 h 295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743" h="2950077">
                <a:moveTo>
                  <a:pt x="0" y="0"/>
                </a:moveTo>
                <a:lnTo>
                  <a:pt x="2949743" y="0"/>
                </a:lnTo>
                <a:lnTo>
                  <a:pt x="2949743" y="2949743"/>
                </a:lnTo>
                <a:lnTo>
                  <a:pt x="2949743" y="2950077"/>
                </a:lnTo>
                <a:cubicBezTo>
                  <a:pt x="1320721" y="2950077"/>
                  <a:pt x="0" y="1629356"/>
                  <a:pt x="0" y="0"/>
                </a:cubicBezTo>
                <a:close/>
              </a:path>
            </a:pathLst>
          </a:custGeom>
          <a:solidFill>
            <a:schemeClr val="accent5"/>
          </a:solidFill>
        </p:spPr>
        <p:txBody>
          <a:bodyPr wrap="square">
            <a:noAutofit/>
          </a:bodyPr>
          <a:lstStyle>
            <a:lvl1pPr>
              <a:defRPr sz="100">
                <a:solidFill>
                  <a:schemeClr val="tx1">
                    <a:alpha val="0"/>
                  </a:schemeClr>
                </a:solidFill>
              </a:defRPr>
            </a:lvl1pPr>
          </a:lstStyle>
          <a:p>
            <a:pPr lvl="0"/>
            <a:r>
              <a:rPr lang="en-US"/>
              <a:t>Click to edit Master text styles</a:t>
            </a:r>
          </a:p>
        </p:txBody>
      </p:sp>
      <p:sp>
        <p:nvSpPr>
          <p:cNvPr id="47" name="Picture Placeholder 46">
            <a:extLst>
              <a:ext uri="{FF2B5EF4-FFF2-40B4-BE49-F238E27FC236}">
                <a16:creationId xmlns:a16="http://schemas.microsoft.com/office/drawing/2014/main" id="{BA339506-950B-D270-241D-B5C103D33B3B}"/>
              </a:ext>
              <a:ext uri="{C183D7F6-B498-43B3-948B-1728B52AA6E4}">
                <adec:decorative xmlns:adec="http://schemas.microsoft.com/office/drawing/2017/decorative" val="1"/>
              </a:ext>
            </a:extLst>
          </p:cNvPr>
          <p:cNvSpPr>
            <a:spLocks noGrp="1"/>
          </p:cNvSpPr>
          <p:nvPr>
            <p:ph type="pic" sz="quarter" idx="37"/>
          </p:nvPr>
        </p:nvSpPr>
        <p:spPr>
          <a:xfrm>
            <a:off x="9245576" y="450915"/>
            <a:ext cx="2949743" cy="2950077"/>
          </a:xfrm>
          <a:custGeom>
            <a:avLst/>
            <a:gdLst>
              <a:gd name="connsiteX0" fmla="*/ 0 w 2949743"/>
              <a:gd name="connsiteY0" fmla="*/ 0 h 2950077"/>
              <a:gd name="connsiteX1" fmla="*/ 2949743 w 2949743"/>
              <a:gd name="connsiteY1" fmla="*/ 2950077 h 2950077"/>
              <a:gd name="connsiteX2" fmla="*/ 0 w 2949743"/>
              <a:gd name="connsiteY2" fmla="*/ 2950077 h 2950077"/>
            </a:gdLst>
            <a:ahLst/>
            <a:cxnLst>
              <a:cxn ang="0">
                <a:pos x="connsiteX0" y="connsiteY0"/>
              </a:cxn>
              <a:cxn ang="0">
                <a:pos x="connsiteX1" y="connsiteY1"/>
              </a:cxn>
              <a:cxn ang="0">
                <a:pos x="connsiteX2" y="connsiteY2"/>
              </a:cxn>
            </a:cxnLst>
            <a:rect l="l" t="t" r="r" b="b"/>
            <a:pathLst>
              <a:path w="2949743" h="2950077">
                <a:moveTo>
                  <a:pt x="0" y="0"/>
                </a:moveTo>
                <a:cubicBezTo>
                  <a:pt x="1629356" y="0"/>
                  <a:pt x="2950077" y="1320721"/>
                  <a:pt x="2949743" y="2950077"/>
                </a:cubicBezTo>
                <a:lnTo>
                  <a:pt x="0" y="2950077"/>
                </a:lnTo>
                <a:close/>
              </a:path>
            </a:pathLst>
          </a:custGeom>
          <a:solidFill>
            <a:schemeClr val="bg1">
              <a:lumMod val="95000"/>
            </a:schemeClr>
          </a:solidFill>
        </p:spPr>
        <p:txBody>
          <a:bodyPr wrap="square" bIns="822960" anchor="ctr" anchorCtr="0">
            <a:noAutofit/>
          </a:bodyPr>
          <a:lstStyle>
            <a:lvl1pPr algn="ctr">
              <a:defRPr sz="1200">
                <a:solidFill>
                  <a:schemeClr val="tx1"/>
                </a:solidFill>
              </a:defRPr>
            </a:lvl1pPr>
          </a:lstStyle>
          <a:p>
            <a:r>
              <a:rPr lang="en-US" dirty="0"/>
              <a:t>Click icon to add picture</a:t>
            </a:r>
          </a:p>
        </p:txBody>
      </p:sp>
      <p:sp>
        <p:nvSpPr>
          <p:cNvPr id="50" name="Picture Placeholder 49">
            <a:extLst>
              <a:ext uri="{FF2B5EF4-FFF2-40B4-BE49-F238E27FC236}">
                <a16:creationId xmlns:a16="http://schemas.microsoft.com/office/drawing/2014/main" id="{D6BD680B-8B3A-8287-9E84-B69D365353CE}"/>
              </a:ext>
              <a:ext uri="{C183D7F6-B498-43B3-948B-1728B52AA6E4}">
                <adec:decorative xmlns:adec="http://schemas.microsoft.com/office/drawing/2017/decorative" val="1"/>
              </a:ext>
            </a:extLst>
          </p:cNvPr>
          <p:cNvSpPr>
            <a:spLocks noGrp="1"/>
          </p:cNvSpPr>
          <p:nvPr>
            <p:ph type="pic" sz="quarter" idx="38"/>
          </p:nvPr>
        </p:nvSpPr>
        <p:spPr>
          <a:xfrm>
            <a:off x="6295498" y="450915"/>
            <a:ext cx="1485726" cy="2950077"/>
          </a:xfrm>
          <a:custGeom>
            <a:avLst/>
            <a:gdLst>
              <a:gd name="connsiteX0" fmla="*/ 0 w 1475038"/>
              <a:gd name="connsiteY0" fmla="*/ 0 h 2950077"/>
              <a:gd name="connsiteX1" fmla="*/ 1475038 w 1475038"/>
              <a:gd name="connsiteY1" fmla="*/ 1475038 h 2950077"/>
              <a:gd name="connsiteX2" fmla="*/ 0 w 1475038"/>
              <a:gd name="connsiteY2" fmla="*/ 2950077 h 2950077"/>
            </a:gdLst>
            <a:ahLst/>
            <a:cxnLst>
              <a:cxn ang="0">
                <a:pos x="connsiteX0" y="connsiteY0"/>
              </a:cxn>
              <a:cxn ang="0">
                <a:pos x="connsiteX1" y="connsiteY1"/>
              </a:cxn>
              <a:cxn ang="0">
                <a:pos x="connsiteX2" y="connsiteY2"/>
              </a:cxn>
            </a:cxnLst>
            <a:rect l="l" t="t" r="r" b="b"/>
            <a:pathLst>
              <a:path w="1475038" h="2950077">
                <a:moveTo>
                  <a:pt x="0" y="0"/>
                </a:moveTo>
                <a:cubicBezTo>
                  <a:pt x="814678" y="0"/>
                  <a:pt x="1475038" y="660360"/>
                  <a:pt x="1475038" y="1475038"/>
                </a:cubicBezTo>
                <a:cubicBezTo>
                  <a:pt x="1475038" y="2289717"/>
                  <a:pt x="814678" y="2950077"/>
                  <a:pt x="0" y="2950077"/>
                </a:cubicBezTo>
                <a:close/>
              </a:path>
            </a:pathLst>
          </a:custGeom>
          <a:solidFill>
            <a:schemeClr val="bg1">
              <a:lumMod val="95000"/>
            </a:schemeClr>
          </a:solidFill>
        </p:spPr>
        <p:txBody>
          <a:bodyPr wrap="square" bIns="822960" anchor="ctr" anchorCtr="0">
            <a:noAutofit/>
          </a:bodyPr>
          <a:lstStyle>
            <a:lvl1pPr algn="ctr">
              <a:defRPr sz="1200">
                <a:solidFill>
                  <a:schemeClr val="tx1"/>
                </a:solidFill>
              </a:defRPr>
            </a:lvl1pPr>
          </a:lstStyle>
          <a:p>
            <a:r>
              <a:rPr lang="en-US" dirty="0"/>
              <a:t>Click icon to add picture</a:t>
            </a:r>
          </a:p>
        </p:txBody>
      </p:sp>
      <p:sp>
        <p:nvSpPr>
          <p:cNvPr id="52" name="Picture Placeholder 51">
            <a:extLst>
              <a:ext uri="{FF2B5EF4-FFF2-40B4-BE49-F238E27FC236}">
                <a16:creationId xmlns:a16="http://schemas.microsoft.com/office/drawing/2014/main" id="{8EB685EE-064E-380F-AD63-04EC63E4F929}"/>
              </a:ext>
              <a:ext uri="{C183D7F6-B498-43B3-948B-1728B52AA6E4}">
                <adec:decorative xmlns:adec="http://schemas.microsoft.com/office/drawing/2017/decorative" val="1"/>
              </a:ext>
            </a:extLst>
          </p:cNvPr>
          <p:cNvSpPr>
            <a:spLocks noGrp="1"/>
          </p:cNvSpPr>
          <p:nvPr>
            <p:ph type="pic" sz="quarter" idx="40"/>
          </p:nvPr>
        </p:nvSpPr>
        <p:spPr>
          <a:xfrm>
            <a:off x="7770538" y="3400658"/>
            <a:ext cx="2950077" cy="2950077"/>
          </a:xfrm>
          <a:custGeom>
            <a:avLst/>
            <a:gdLst>
              <a:gd name="connsiteX0" fmla="*/ 1475038 w 2950077"/>
              <a:gd name="connsiteY0" fmla="*/ 0 h 2950077"/>
              <a:gd name="connsiteX1" fmla="*/ 2950077 w 2950077"/>
              <a:gd name="connsiteY1" fmla="*/ 1475038 h 2950077"/>
              <a:gd name="connsiteX2" fmla="*/ 1475038 w 2950077"/>
              <a:gd name="connsiteY2" fmla="*/ 2950077 h 2950077"/>
              <a:gd name="connsiteX3" fmla="*/ 0 w 2950077"/>
              <a:gd name="connsiteY3" fmla="*/ 1475038 h 2950077"/>
              <a:gd name="connsiteX4" fmla="*/ 1475038 w 2950077"/>
              <a:gd name="connsiteY4" fmla="*/ 0 h 295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077" h="2950077">
                <a:moveTo>
                  <a:pt x="1475038" y="0"/>
                </a:moveTo>
                <a:cubicBezTo>
                  <a:pt x="2289679" y="0"/>
                  <a:pt x="2950077" y="660397"/>
                  <a:pt x="2950077" y="1475038"/>
                </a:cubicBezTo>
                <a:cubicBezTo>
                  <a:pt x="2950077" y="2289680"/>
                  <a:pt x="2289680" y="2950077"/>
                  <a:pt x="1475038" y="2950077"/>
                </a:cubicBezTo>
                <a:cubicBezTo>
                  <a:pt x="660397" y="2950077"/>
                  <a:pt x="0" y="2289680"/>
                  <a:pt x="0" y="1475038"/>
                </a:cubicBezTo>
                <a:cubicBezTo>
                  <a:pt x="0" y="660397"/>
                  <a:pt x="660397" y="0"/>
                  <a:pt x="1475038" y="0"/>
                </a:cubicBezTo>
                <a:close/>
              </a:path>
            </a:pathLst>
          </a:custGeom>
          <a:solidFill>
            <a:schemeClr val="bg1">
              <a:lumMod val="95000"/>
            </a:schemeClr>
          </a:solidFill>
        </p:spPr>
        <p:txBody>
          <a:bodyPr wrap="square" bIns="822960" anchor="ctr" anchorCtr="0">
            <a:noAutofit/>
          </a:bodyPr>
          <a:lstStyle>
            <a:lvl1pPr algn="ctr">
              <a:defRPr sz="1200">
                <a:solidFill>
                  <a:schemeClr val="tx1"/>
                </a:solidFill>
              </a:defRPr>
            </a:lvl1pPr>
          </a:lstStyle>
          <a:p>
            <a:r>
              <a:rPr lang="en-US" dirty="0"/>
              <a:t>Click icon to add picture</a:t>
            </a:r>
          </a:p>
        </p:txBody>
      </p:sp>
      <p:sp>
        <p:nvSpPr>
          <p:cNvPr id="4" name="Text Placeholder 4">
            <a:extLst>
              <a:ext uri="{FF2B5EF4-FFF2-40B4-BE49-F238E27FC236}">
                <a16:creationId xmlns:a16="http://schemas.microsoft.com/office/drawing/2014/main" id="{BB08C0A3-29A2-471D-71B6-CABD1943EF81}"/>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accent1"/>
                </a:solidFill>
              </a:defRPr>
            </a:lvl1pPr>
          </a:lstStyle>
          <a:p>
            <a:pPr lvl="0"/>
            <a:fld id="{C343194A-ED46-F749-9F8D-CB47BA2CA8E2}" type="datetime4">
              <a:rPr lang="en-US" smtClean="0"/>
              <a:t>June 9, 2023</a:t>
            </a:fld>
            <a:endParaRPr lang="en-US"/>
          </a:p>
        </p:txBody>
      </p:sp>
      <p:pic>
        <p:nvPicPr>
          <p:cNvPr id="5" name="Graphic 4">
            <a:extLst>
              <a:ext uri="{FF2B5EF4-FFF2-40B4-BE49-F238E27FC236}">
                <a16:creationId xmlns:a16="http://schemas.microsoft.com/office/drawing/2014/main" id="{598FFDCA-3CA6-D00F-6810-AF561E2940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4574" y="647199"/>
            <a:ext cx="1294275" cy="439233"/>
          </a:xfrm>
          <a:prstGeom prst="rect">
            <a:avLst/>
          </a:prstGeom>
        </p:spPr>
      </p:pic>
    </p:spTree>
    <p:extLst>
      <p:ext uri="{BB962C8B-B14F-4D97-AF65-F5344CB8AC3E}">
        <p14:creationId xmlns:p14="http://schemas.microsoft.com/office/powerpoint/2010/main" val="39619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FFEC1EF0-0675-675F-8617-9D22CFFE4E51}"/>
              </a:ext>
              <a:ext uri="{C183D7F6-B498-43B3-948B-1728B52AA6E4}">
                <adec:decorative xmlns:adec="http://schemas.microsoft.com/office/drawing/2017/decorative" val="1"/>
              </a:ext>
            </a:extLst>
          </p:cNvPr>
          <p:cNvSpPr>
            <a:spLocks noGrp="1"/>
          </p:cNvSpPr>
          <p:nvPr>
            <p:ph type="pic" sz="quarter" idx="30"/>
          </p:nvPr>
        </p:nvSpPr>
        <p:spPr>
          <a:xfrm>
            <a:off x="7651686" y="1"/>
            <a:ext cx="4572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7" name="Text Placeholder 17">
            <a:extLst>
              <a:ext uri="{FF2B5EF4-FFF2-40B4-BE49-F238E27FC236}">
                <a16:creationId xmlns:a16="http://schemas.microsoft.com/office/drawing/2014/main" id="{9AB53AC7-421D-CC61-F4AB-9D4B57C56B68}"/>
              </a:ext>
              <a:ext uri="{C183D7F6-B498-43B3-948B-1728B52AA6E4}">
                <adec:decorative xmlns:adec="http://schemas.microsoft.com/office/drawing/2017/decorative" val="1"/>
              </a:ext>
            </a:extLst>
          </p:cNvPr>
          <p:cNvSpPr>
            <a:spLocks noGrp="1"/>
          </p:cNvSpPr>
          <p:nvPr>
            <p:ph type="body" sz="quarter" idx="31"/>
          </p:nvPr>
        </p:nvSpPr>
        <p:spPr>
          <a:xfrm rot="16200000">
            <a:off x="7648655" y="3432030"/>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8" name="Text Placeholder 17">
            <a:extLst>
              <a:ext uri="{FF2B5EF4-FFF2-40B4-BE49-F238E27FC236}">
                <a16:creationId xmlns:a16="http://schemas.microsoft.com/office/drawing/2014/main" id="{863E8662-B05A-B2E1-D6FD-CCEB1ADAB25C}"/>
              </a:ext>
              <a:ext uri="{C183D7F6-B498-43B3-948B-1728B52AA6E4}">
                <adec:decorative xmlns:adec="http://schemas.microsoft.com/office/drawing/2017/decorative" val="1"/>
              </a:ext>
            </a:extLst>
          </p:cNvPr>
          <p:cNvSpPr>
            <a:spLocks noGrp="1"/>
          </p:cNvSpPr>
          <p:nvPr>
            <p:ph type="body" sz="quarter" idx="32"/>
          </p:nvPr>
        </p:nvSpPr>
        <p:spPr>
          <a:xfrm rot="5400000" flipV="1">
            <a:off x="7648657" y="2116"/>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2" name="Title 1"/>
          <p:cNvSpPr>
            <a:spLocks noGrp="1"/>
          </p:cNvSpPr>
          <p:nvPr>
            <p:ph type="title"/>
          </p:nvPr>
        </p:nvSpPr>
        <p:spPr>
          <a:xfrm>
            <a:off x="496888" y="489252"/>
            <a:ext cx="6968783" cy="328304"/>
          </a:xfrm>
        </p:spPr>
        <p:txBody>
          <a:bodyPr/>
          <a:lstStyle>
            <a:lvl1pPr>
              <a:defRPr lang="en-US" dirty="0"/>
            </a:lvl1pPr>
          </a:lstStyle>
          <a:p>
            <a:r>
              <a:rPr lang="en-US"/>
              <a:t>Click to edit Master title style</a:t>
            </a:r>
          </a:p>
        </p:txBody>
      </p:sp>
      <p:sp>
        <p:nvSpPr>
          <p:cNvPr id="3" name="Content Placeholder 2"/>
          <p:cNvSpPr>
            <a:spLocks noGrp="1"/>
          </p:cNvSpPr>
          <p:nvPr>
            <p:ph idx="1"/>
          </p:nvPr>
        </p:nvSpPr>
        <p:spPr>
          <a:xfrm>
            <a:off x="496888" y="1772233"/>
            <a:ext cx="6968783" cy="4195430"/>
          </a:xfrm>
        </p:spPr>
        <p:txBody>
          <a:bodyPr/>
          <a:lstStyle>
            <a:lvl1pPr>
              <a:defRPr b="0"/>
            </a:lvl1pPr>
            <a:lvl2pPr marL="174625" indent="-168275">
              <a:buFont typeface="Arial" panose="020B0604020202020204" pitchFamily="34" charset="0"/>
              <a:buChar char="•"/>
              <a:tabLst>
                <a:tab pos="3822700" algn="l"/>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496888" y="874621"/>
            <a:ext cx="6968783" cy="327025"/>
          </a:xfrm>
        </p:spPr>
        <p:txBody>
          <a:bodyPr/>
          <a:lstStyle>
            <a:lvl1pPr>
              <a:defRPr sz="1400" b="0" cap="all" baseline="0">
                <a:solidFill>
                  <a:schemeClr val="accent1"/>
                </a:solidFill>
              </a:defRPr>
            </a:lvl1pPr>
          </a:lstStyle>
          <a:p>
            <a:pPr lvl="0"/>
            <a:r>
              <a:rPr lang="en-US"/>
              <a:t>Click to edit Master text styles</a:t>
            </a:r>
          </a:p>
        </p:txBody>
      </p:sp>
      <p:sp>
        <p:nvSpPr>
          <p:cNvPr id="15" name="Footer Placeholder 14">
            <a:extLst>
              <a:ext uri="{FF2B5EF4-FFF2-40B4-BE49-F238E27FC236}">
                <a16:creationId xmlns:a16="http://schemas.microsoft.com/office/drawing/2014/main" id="{684C54E5-DCCC-5163-A487-290DBF4E8AC0}"/>
              </a:ext>
            </a:extLst>
          </p:cNvPr>
          <p:cNvSpPr>
            <a:spLocks noGrp="1"/>
          </p:cNvSpPr>
          <p:nvPr>
            <p:ph type="ftr" sz="quarter" idx="16"/>
          </p:nvPr>
        </p:nvSpPr>
        <p:spPr/>
        <p:txBody>
          <a:bodyPr/>
          <a:lstStyle/>
          <a:p>
            <a:r>
              <a:rPr lang="en-US" dirty="0"/>
              <a:t>© Teladoc Health, Inc. All rights reserved.</a:t>
            </a:r>
          </a:p>
        </p:txBody>
      </p:sp>
      <p:sp>
        <p:nvSpPr>
          <p:cNvPr id="16" name="Slide Number Placeholder 15">
            <a:extLst>
              <a:ext uri="{FF2B5EF4-FFF2-40B4-BE49-F238E27FC236}">
                <a16:creationId xmlns:a16="http://schemas.microsoft.com/office/drawing/2014/main" id="{8EB291E2-C63F-BC4F-38A0-78361202622E}"/>
              </a:ext>
            </a:extLst>
          </p:cNvPr>
          <p:cNvSpPr>
            <a:spLocks noGrp="1"/>
          </p:cNvSpPr>
          <p:nvPr>
            <p:ph type="sldNum" sz="quarter" idx="17"/>
          </p:nvPr>
        </p:nvSpPr>
        <p:spPr/>
        <p:txBody>
          <a:bodyPr/>
          <a:lstStyle/>
          <a:p>
            <a:fld id="{A82C3BC0-3EBF-3C4C-A3D8-795624EBC6AA}" type="slidenum">
              <a:rPr lang="en-US" smtClean="0"/>
              <a:pPr/>
              <a:t>‹#›</a:t>
            </a:fld>
            <a:endParaRPr lang="en-US" dirty="0"/>
          </a:p>
        </p:txBody>
      </p:sp>
      <p:pic>
        <p:nvPicPr>
          <p:cNvPr id="9" name="Graphic 8">
            <a:extLst>
              <a:ext uri="{FF2B5EF4-FFF2-40B4-BE49-F238E27FC236}">
                <a16:creationId xmlns:a16="http://schemas.microsoft.com/office/drawing/2014/main" id="{0E8221DF-B5CF-1C22-EA77-1FFAA399495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2377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A3F5384-AAEE-0954-2A53-5352EDFF1013}"/>
              </a:ext>
              <a:ext uri="{C183D7F6-B498-43B3-948B-1728B52AA6E4}">
                <adec:decorative xmlns:adec="http://schemas.microsoft.com/office/drawing/2017/decorative" val="1"/>
              </a:ext>
            </a:extLst>
          </p:cNvPr>
          <p:cNvSpPr>
            <a:spLocks noGrp="1"/>
          </p:cNvSpPr>
          <p:nvPr>
            <p:ph type="pic" sz="quarter" idx="35" hasCustomPrompt="1"/>
          </p:nvPr>
        </p:nvSpPr>
        <p:spPr>
          <a:xfrm>
            <a:off x="7630391" y="0"/>
            <a:ext cx="4572000" cy="6858000"/>
          </a:xfrm>
          <a:custGeom>
            <a:avLst/>
            <a:gdLst>
              <a:gd name="connsiteX0" fmla="*/ 0 w 4572000"/>
              <a:gd name="connsiteY0" fmla="*/ 3306537 h 6858000"/>
              <a:gd name="connsiteX1" fmla="*/ 6847 w 4572000"/>
              <a:gd name="connsiteY1" fmla="*/ 3442134 h 6858000"/>
              <a:gd name="connsiteX2" fmla="*/ 2286000 w 4572000"/>
              <a:gd name="connsiteY2" fmla="*/ 5498875 h 6858000"/>
              <a:gd name="connsiteX3" fmla="*/ 4565153 w 4572000"/>
              <a:gd name="connsiteY3" fmla="*/ 3442134 h 6858000"/>
              <a:gd name="connsiteX4" fmla="*/ 4572000 w 4572000"/>
              <a:gd name="connsiteY4" fmla="*/ 3306537 h 6858000"/>
              <a:gd name="connsiteX5" fmla="*/ 4572000 w 4572000"/>
              <a:gd name="connsiteY5" fmla="*/ 6858000 h 6858000"/>
              <a:gd name="connsiteX6" fmla="*/ 0 w 4572000"/>
              <a:gd name="connsiteY6" fmla="*/ 6858000 h 6858000"/>
              <a:gd name="connsiteX7" fmla="*/ 2286001 w 4572000"/>
              <a:gd name="connsiteY7" fmla="*/ 1344306 h 6858000"/>
              <a:gd name="connsiteX8" fmla="*/ 4149588 w 4572000"/>
              <a:gd name="connsiteY8" fmla="*/ 1344306 h 6858000"/>
              <a:gd name="connsiteX9" fmla="*/ 4149588 w 4572000"/>
              <a:gd name="connsiteY9" fmla="*/ 3207894 h 6858000"/>
              <a:gd name="connsiteX10" fmla="*/ 2286000 w 4572000"/>
              <a:gd name="connsiteY10" fmla="*/ 5071482 h 6858000"/>
              <a:gd name="connsiteX11" fmla="*/ 422412 w 4572000"/>
              <a:gd name="connsiteY11" fmla="*/ 3207894 h 6858000"/>
              <a:gd name="connsiteX12" fmla="*/ 422413 w 4572000"/>
              <a:gd name="connsiteY12" fmla="*/ 3207894 h 6858000"/>
              <a:gd name="connsiteX13" fmla="*/ 2286001 w 4572000"/>
              <a:gd name="connsiteY13" fmla="*/ 1344306 h 6858000"/>
              <a:gd name="connsiteX14" fmla="*/ 0 w 4572000"/>
              <a:gd name="connsiteY14" fmla="*/ 0 h 6858000"/>
              <a:gd name="connsiteX15" fmla="*/ 4572000 w 4572000"/>
              <a:gd name="connsiteY15" fmla="*/ 0 h 6858000"/>
              <a:gd name="connsiteX16" fmla="*/ 4572000 w 4572000"/>
              <a:gd name="connsiteY16" fmla="*/ 916913 h 6858000"/>
              <a:gd name="connsiteX17" fmla="*/ 2286000 w 4572000"/>
              <a:gd name="connsiteY17" fmla="*/ 916913 h 6858000"/>
              <a:gd name="connsiteX18" fmla="*/ 6847 w 4572000"/>
              <a:gd name="connsiteY18" fmla="*/ 2973654 h 6858000"/>
              <a:gd name="connsiteX19" fmla="*/ 0 w 4572000"/>
              <a:gd name="connsiteY19" fmla="*/ 31092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0" h="6858000">
                <a:moveTo>
                  <a:pt x="0" y="3306537"/>
                </a:moveTo>
                <a:lnTo>
                  <a:pt x="6847" y="3442134"/>
                </a:lnTo>
                <a:cubicBezTo>
                  <a:pt x="124168" y="4597375"/>
                  <a:pt x="1099806" y="5498875"/>
                  <a:pt x="2286000" y="5498875"/>
                </a:cubicBezTo>
                <a:cubicBezTo>
                  <a:pt x="3472195" y="5498875"/>
                  <a:pt x="4447832" y="4597375"/>
                  <a:pt x="4565153" y="3442134"/>
                </a:cubicBezTo>
                <a:lnTo>
                  <a:pt x="4572000" y="3306537"/>
                </a:lnTo>
                <a:lnTo>
                  <a:pt x="4572000" y="6858000"/>
                </a:lnTo>
                <a:lnTo>
                  <a:pt x="0" y="6858000"/>
                </a:lnTo>
                <a:close/>
                <a:moveTo>
                  <a:pt x="2286001" y="1344306"/>
                </a:moveTo>
                <a:lnTo>
                  <a:pt x="4149588" y="1344306"/>
                </a:lnTo>
                <a:lnTo>
                  <a:pt x="4149588" y="3207894"/>
                </a:lnTo>
                <a:cubicBezTo>
                  <a:pt x="4149588" y="4237125"/>
                  <a:pt x="3315231" y="5071482"/>
                  <a:pt x="2286000" y="5071482"/>
                </a:cubicBezTo>
                <a:cubicBezTo>
                  <a:pt x="1256769" y="5071482"/>
                  <a:pt x="422412" y="4237125"/>
                  <a:pt x="422412" y="3207894"/>
                </a:cubicBezTo>
                <a:lnTo>
                  <a:pt x="422413" y="3207894"/>
                </a:lnTo>
                <a:cubicBezTo>
                  <a:pt x="422413" y="2178663"/>
                  <a:pt x="1256770" y="1344306"/>
                  <a:pt x="2286001" y="1344306"/>
                </a:cubicBezTo>
                <a:close/>
                <a:moveTo>
                  <a:pt x="0" y="0"/>
                </a:moveTo>
                <a:lnTo>
                  <a:pt x="4572000" y="0"/>
                </a:lnTo>
                <a:lnTo>
                  <a:pt x="4572000" y="916913"/>
                </a:lnTo>
                <a:lnTo>
                  <a:pt x="2286000" y="916913"/>
                </a:lnTo>
                <a:cubicBezTo>
                  <a:pt x="1099806" y="916913"/>
                  <a:pt x="124168" y="1818413"/>
                  <a:pt x="6847" y="2973654"/>
                </a:cubicBezTo>
                <a:lnTo>
                  <a:pt x="0" y="3109251"/>
                </a:lnTo>
                <a:close/>
              </a:path>
            </a:pathLst>
          </a:custGeom>
          <a:solidFill>
            <a:schemeClr val="bg1">
              <a:lumMod val="95000"/>
            </a:schemeClr>
          </a:solidFill>
        </p:spPr>
        <p:txBody>
          <a:bodyPr wrap="square" anchor="ctr">
            <a:noAutofit/>
          </a:bodyPr>
          <a:lstStyle>
            <a:lvl1pPr algn="ctr">
              <a:defRPr sz="1400">
                <a:solidFill>
                  <a:schemeClr val="tx2"/>
                </a:solidFill>
              </a:defRPr>
            </a:lvl1pPr>
          </a:lstStyle>
          <a:p>
            <a:r>
              <a:rPr lang="en-US" dirty="0"/>
              <a:t>drag and drop photo</a:t>
            </a:r>
          </a:p>
          <a:p>
            <a:endParaRPr lang="en-US" dirty="0"/>
          </a:p>
          <a:p>
            <a:endParaRPr lang="en-US" dirty="0"/>
          </a:p>
          <a:p>
            <a:endParaRPr lang="en-US" dirty="0"/>
          </a:p>
        </p:txBody>
      </p:sp>
      <p:sp>
        <p:nvSpPr>
          <p:cNvPr id="2" name="Title 1"/>
          <p:cNvSpPr>
            <a:spLocks noGrp="1"/>
          </p:cNvSpPr>
          <p:nvPr>
            <p:ph type="title"/>
          </p:nvPr>
        </p:nvSpPr>
        <p:spPr>
          <a:xfrm>
            <a:off x="496888" y="489252"/>
            <a:ext cx="6968783" cy="328304"/>
          </a:xfrm>
        </p:spPr>
        <p:txBody>
          <a:bodyPr/>
          <a:lstStyle>
            <a:lvl1pPr>
              <a:defRPr lang="en-US" dirty="0"/>
            </a:lvl1pPr>
          </a:lstStyle>
          <a:p>
            <a:r>
              <a:rPr lang="en-US"/>
              <a:t>Click to edit Master title style</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496888" y="874621"/>
            <a:ext cx="6968783" cy="327025"/>
          </a:xfrm>
        </p:spPr>
        <p:txBody>
          <a:bodyPr/>
          <a:lstStyle>
            <a:lvl1pPr>
              <a:defRPr sz="1400" b="0" cap="all" baseline="0">
                <a:solidFill>
                  <a:schemeClr val="accent1"/>
                </a:solidFill>
              </a:defRPr>
            </a:lvl1pPr>
          </a:lstStyle>
          <a:p>
            <a:pPr lvl="0"/>
            <a:r>
              <a:rPr lang="en-US"/>
              <a:t>Click to edit Master text styles</a:t>
            </a:r>
          </a:p>
        </p:txBody>
      </p:sp>
      <p:sp>
        <p:nvSpPr>
          <p:cNvPr id="10" name="Footer Placeholder 9">
            <a:extLst>
              <a:ext uri="{FF2B5EF4-FFF2-40B4-BE49-F238E27FC236}">
                <a16:creationId xmlns:a16="http://schemas.microsoft.com/office/drawing/2014/main" id="{00DF3840-833D-1B13-7F16-B54F6C1A24D4}"/>
              </a:ext>
            </a:extLst>
          </p:cNvPr>
          <p:cNvSpPr>
            <a:spLocks noGrp="1"/>
          </p:cNvSpPr>
          <p:nvPr>
            <p:ph type="ftr" sz="quarter" idx="19"/>
          </p:nvPr>
        </p:nvSpPr>
        <p:spPr/>
        <p:txBody>
          <a:bodyPr/>
          <a:lstStyle>
            <a:lvl1pPr>
              <a:defRPr>
                <a:solidFill>
                  <a:schemeClr val="bg1"/>
                </a:solidFill>
              </a:defRPr>
            </a:lvl1pPr>
          </a:lstStyle>
          <a:p>
            <a:r>
              <a:rPr lang="en-US" dirty="0"/>
              <a:t>© Teladoc Health, Inc. All rights reserved.</a:t>
            </a:r>
          </a:p>
        </p:txBody>
      </p:sp>
      <p:sp>
        <p:nvSpPr>
          <p:cNvPr id="11" name="Slide Number Placeholder 10">
            <a:extLst>
              <a:ext uri="{FF2B5EF4-FFF2-40B4-BE49-F238E27FC236}">
                <a16:creationId xmlns:a16="http://schemas.microsoft.com/office/drawing/2014/main" id="{0A69AFEB-E926-4B0E-DBE7-C277F8A79583}"/>
              </a:ext>
            </a:extLst>
          </p:cNvPr>
          <p:cNvSpPr>
            <a:spLocks noGrp="1"/>
          </p:cNvSpPr>
          <p:nvPr>
            <p:ph type="sldNum" sz="quarter" idx="20"/>
          </p:nvPr>
        </p:nvSpPr>
        <p:spPr/>
        <p:txBody>
          <a:bodyPr/>
          <a:lstStyle>
            <a:lvl1pPr>
              <a:defRPr>
                <a:solidFill>
                  <a:schemeClr val="bg1"/>
                </a:solidFill>
              </a:defRPr>
            </a:lvl1pPr>
          </a:lstStyle>
          <a:p>
            <a:fld id="{A82C3BC0-3EBF-3C4C-A3D8-795624EBC6AA}" type="slidenum">
              <a:rPr lang="en-US" smtClean="0"/>
              <a:pPr/>
              <a:t>‹#›</a:t>
            </a:fld>
            <a:endParaRPr lang="en-US" dirty="0"/>
          </a:p>
        </p:txBody>
      </p:sp>
      <p:sp>
        <p:nvSpPr>
          <p:cNvPr id="6" name="Text Placeholder 6">
            <a:extLst>
              <a:ext uri="{FF2B5EF4-FFF2-40B4-BE49-F238E27FC236}">
                <a16:creationId xmlns:a16="http://schemas.microsoft.com/office/drawing/2014/main" id="{32536466-6958-1EDA-B25F-9A2902AA574A}"/>
              </a:ext>
            </a:extLst>
          </p:cNvPr>
          <p:cNvSpPr>
            <a:spLocks noGrp="1"/>
          </p:cNvSpPr>
          <p:nvPr>
            <p:ph type="body" sz="quarter" idx="18"/>
          </p:nvPr>
        </p:nvSpPr>
        <p:spPr>
          <a:xfrm>
            <a:off x="496546" y="1772233"/>
            <a:ext cx="6969125" cy="421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1704DCBB-2229-5F5E-0137-7EAC10BE75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0512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hoto 2.1">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0DF3840-833D-1B13-7F16-B54F6C1A24D4}"/>
              </a:ext>
            </a:extLst>
          </p:cNvPr>
          <p:cNvSpPr>
            <a:spLocks noGrp="1"/>
          </p:cNvSpPr>
          <p:nvPr>
            <p:ph type="ftr" sz="quarter" idx="19"/>
          </p:nvPr>
        </p:nvSpPr>
        <p:spPr/>
        <p:txBody>
          <a:bodyPr/>
          <a:lstStyle>
            <a:lvl1pPr>
              <a:defRPr>
                <a:solidFill>
                  <a:schemeClr val="tx1">
                    <a:lumMod val="85000"/>
                    <a:lumOff val="15000"/>
                  </a:schemeClr>
                </a:solidFill>
              </a:defRPr>
            </a:lvl1pPr>
          </a:lstStyle>
          <a:p>
            <a:r>
              <a:rPr lang="en-US" dirty="0"/>
              <a:t>© Teladoc Health, Inc. All rights reserved.</a:t>
            </a:r>
          </a:p>
        </p:txBody>
      </p:sp>
      <p:sp>
        <p:nvSpPr>
          <p:cNvPr id="11" name="Slide Number Placeholder 10">
            <a:extLst>
              <a:ext uri="{FF2B5EF4-FFF2-40B4-BE49-F238E27FC236}">
                <a16:creationId xmlns:a16="http://schemas.microsoft.com/office/drawing/2014/main" id="{0A69AFEB-E926-4B0E-DBE7-C277F8A79583}"/>
              </a:ext>
            </a:extLst>
          </p:cNvPr>
          <p:cNvSpPr>
            <a:spLocks noGrp="1"/>
          </p:cNvSpPr>
          <p:nvPr>
            <p:ph type="sldNum" sz="quarter" idx="20"/>
          </p:nvPr>
        </p:nvSpPr>
        <p:spPr/>
        <p:txBody>
          <a:bodyPr/>
          <a:lstStyle>
            <a:lvl1pPr>
              <a:defRPr>
                <a:solidFill>
                  <a:schemeClr val="tx1">
                    <a:lumMod val="85000"/>
                    <a:lumOff val="15000"/>
                  </a:schemeClr>
                </a:solidFill>
              </a:defRPr>
            </a:lvl1pPr>
          </a:lstStyle>
          <a:p>
            <a:fld id="{A82C3BC0-3EBF-3C4C-A3D8-795624EBC6AA}" type="slidenum">
              <a:rPr lang="en-US" smtClean="0"/>
              <a:pPr/>
              <a:t>‹#›</a:t>
            </a:fld>
            <a:endParaRPr lang="en-US" dirty="0"/>
          </a:p>
        </p:txBody>
      </p:sp>
      <p:sp>
        <p:nvSpPr>
          <p:cNvPr id="7" name="Text Placeholder 13">
            <a:extLst>
              <a:ext uri="{FF2B5EF4-FFF2-40B4-BE49-F238E27FC236}">
                <a16:creationId xmlns:a16="http://schemas.microsoft.com/office/drawing/2014/main" id="{6B677B9A-108B-D8B7-4C1B-8AB4CAF62CEE}"/>
              </a:ext>
            </a:extLst>
          </p:cNvPr>
          <p:cNvSpPr>
            <a:spLocks noGrp="1"/>
          </p:cNvSpPr>
          <p:nvPr>
            <p:ph type="body" sz="quarter" idx="32"/>
          </p:nvPr>
        </p:nvSpPr>
        <p:spPr>
          <a:xfrm>
            <a:off x="508674" y="6321654"/>
            <a:ext cx="866101" cy="281055"/>
          </a:xfrm>
          <a:custGeom>
            <a:avLst/>
            <a:gdLst>
              <a:gd name="connsiteX0" fmla="*/ 744878 w 1054835"/>
              <a:gd name="connsiteY0" fmla="*/ 276892 h 342300"/>
              <a:gd name="connsiteX1" fmla="*/ 731236 w 1054835"/>
              <a:gd name="connsiteY1" fmla="*/ 310686 h 342300"/>
              <a:gd name="connsiteX2" fmla="*/ 757975 w 1054835"/>
              <a:gd name="connsiteY2" fmla="*/ 310686 h 342300"/>
              <a:gd name="connsiteX3" fmla="*/ 842013 w 1054835"/>
              <a:gd name="connsiteY3" fmla="*/ 258905 h 342300"/>
              <a:gd name="connsiteX4" fmla="*/ 904768 w 1054835"/>
              <a:gd name="connsiteY4" fmla="*/ 258905 h 342300"/>
              <a:gd name="connsiteX5" fmla="*/ 904768 w 1054835"/>
              <a:gd name="connsiteY5" fmla="*/ 271441 h 342300"/>
              <a:gd name="connsiteX6" fmla="*/ 880211 w 1054835"/>
              <a:gd name="connsiteY6" fmla="*/ 271441 h 342300"/>
              <a:gd name="connsiteX7" fmla="*/ 880211 w 1054835"/>
              <a:gd name="connsiteY7" fmla="*/ 341755 h 342300"/>
              <a:gd name="connsiteX8" fmla="*/ 866569 w 1054835"/>
              <a:gd name="connsiteY8" fmla="*/ 341755 h 342300"/>
              <a:gd name="connsiteX9" fmla="*/ 866569 w 1054835"/>
              <a:gd name="connsiteY9" fmla="*/ 271441 h 342300"/>
              <a:gd name="connsiteX10" fmla="*/ 842013 w 1054835"/>
              <a:gd name="connsiteY10" fmla="*/ 271441 h 342300"/>
              <a:gd name="connsiteX11" fmla="*/ 645561 w 1054835"/>
              <a:gd name="connsiteY11" fmla="*/ 258905 h 342300"/>
              <a:gd name="connsiteX12" fmla="*/ 694128 w 1054835"/>
              <a:gd name="connsiteY12" fmla="*/ 258905 h 342300"/>
              <a:gd name="connsiteX13" fmla="*/ 694128 w 1054835"/>
              <a:gd name="connsiteY13" fmla="*/ 271441 h 342300"/>
              <a:gd name="connsiteX14" fmla="*/ 659204 w 1054835"/>
              <a:gd name="connsiteY14" fmla="*/ 271441 h 342300"/>
              <a:gd name="connsiteX15" fmla="*/ 659204 w 1054835"/>
              <a:gd name="connsiteY15" fmla="*/ 292699 h 342300"/>
              <a:gd name="connsiteX16" fmla="*/ 689217 w 1054835"/>
              <a:gd name="connsiteY16" fmla="*/ 292699 h 342300"/>
              <a:gd name="connsiteX17" fmla="*/ 689217 w 1054835"/>
              <a:gd name="connsiteY17" fmla="*/ 305235 h 342300"/>
              <a:gd name="connsiteX18" fmla="*/ 659204 w 1054835"/>
              <a:gd name="connsiteY18" fmla="*/ 305235 h 342300"/>
              <a:gd name="connsiteX19" fmla="*/ 659204 w 1054835"/>
              <a:gd name="connsiteY19" fmla="*/ 328673 h 342300"/>
              <a:gd name="connsiteX20" fmla="*/ 659204 w 1054835"/>
              <a:gd name="connsiteY20" fmla="*/ 329763 h 342300"/>
              <a:gd name="connsiteX21" fmla="*/ 695220 w 1054835"/>
              <a:gd name="connsiteY21" fmla="*/ 329763 h 342300"/>
              <a:gd name="connsiteX22" fmla="*/ 695220 w 1054835"/>
              <a:gd name="connsiteY22" fmla="*/ 342300 h 342300"/>
              <a:gd name="connsiteX23" fmla="*/ 645561 w 1054835"/>
              <a:gd name="connsiteY23" fmla="*/ 342300 h 342300"/>
              <a:gd name="connsiteX24" fmla="*/ 917865 w 1054835"/>
              <a:gd name="connsiteY24" fmla="*/ 258360 h 342300"/>
              <a:gd name="connsiteX25" fmla="*/ 931507 w 1054835"/>
              <a:gd name="connsiteY25" fmla="*/ 258360 h 342300"/>
              <a:gd name="connsiteX26" fmla="*/ 931507 w 1054835"/>
              <a:gd name="connsiteY26" fmla="*/ 292699 h 342300"/>
              <a:gd name="connsiteX27" fmla="*/ 969706 w 1054835"/>
              <a:gd name="connsiteY27" fmla="*/ 292699 h 342300"/>
              <a:gd name="connsiteX28" fmla="*/ 969706 w 1054835"/>
              <a:gd name="connsiteY28" fmla="*/ 258360 h 342300"/>
              <a:gd name="connsiteX29" fmla="*/ 983348 w 1054835"/>
              <a:gd name="connsiteY29" fmla="*/ 258360 h 342300"/>
              <a:gd name="connsiteX30" fmla="*/ 983348 w 1054835"/>
              <a:gd name="connsiteY30" fmla="*/ 341209 h 342300"/>
              <a:gd name="connsiteX31" fmla="*/ 969706 w 1054835"/>
              <a:gd name="connsiteY31" fmla="*/ 341209 h 342300"/>
              <a:gd name="connsiteX32" fmla="*/ 969706 w 1054835"/>
              <a:gd name="connsiteY32" fmla="*/ 305235 h 342300"/>
              <a:gd name="connsiteX33" fmla="*/ 931507 w 1054835"/>
              <a:gd name="connsiteY33" fmla="*/ 305235 h 342300"/>
              <a:gd name="connsiteX34" fmla="*/ 931507 w 1054835"/>
              <a:gd name="connsiteY34" fmla="*/ 341755 h 342300"/>
              <a:gd name="connsiteX35" fmla="*/ 917865 w 1054835"/>
              <a:gd name="connsiteY35" fmla="*/ 341755 h 342300"/>
              <a:gd name="connsiteX36" fmla="*/ 797811 w 1054835"/>
              <a:gd name="connsiteY36" fmla="*/ 258360 h 342300"/>
              <a:gd name="connsiteX37" fmla="*/ 811453 w 1054835"/>
              <a:gd name="connsiteY37" fmla="*/ 258360 h 342300"/>
              <a:gd name="connsiteX38" fmla="*/ 811453 w 1054835"/>
              <a:gd name="connsiteY38" fmla="*/ 328673 h 342300"/>
              <a:gd name="connsiteX39" fmla="*/ 811453 w 1054835"/>
              <a:gd name="connsiteY39" fmla="*/ 329218 h 342300"/>
              <a:gd name="connsiteX40" fmla="*/ 845832 w 1054835"/>
              <a:gd name="connsiteY40" fmla="*/ 329218 h 342300"/>
              <a:gd name="connsiteX41" fmla="*/ 845832 w 1054835"/>
              <a:gd name="connsiteY41" fmla="*/ 341755 h 342300"/>
              <a:gd name="connsiteX42" fmla="*/ 797811 w 1054835"/>
              <a:gd name="connsiteY42" fmla="*/ 341755 h 342300"/>
              <a:gd name="connsiteX43" fmla="*/ 737784 w 1054835"/>
              <a:gd name="connsiteY43" fmla="*/ 258360 h 342300"/>
              <a:gd name="connsiteX44" fmla="*/ 750335 w 1054835"/>
              <a:gd name="connsiteY44" fmla="*/ 258360 h 342300"/>
              <a:gd name="connsiteX45" fmla="*/ 783623 w 1054835"/>
              <a:gd name="connsiteY45" fmla="*/ 341755 h 342300"/>
              <a:gd name="connsiteX46" fmla="*/ 768889 w 1054835"/>
              <a:gd name="connsiteY46" fmla="*/ 341755 h 342300"/>
              <a:gd name="connsiteX47" fmla="*/ 761795 w 1054835"/>
              <a:gd name="connsiteY47" fmla="*/ 323222 h 342300"/>
              <a:gd name="connsiteX48" fmla="*/ 726325 w 1054835"/>
              <a:gd name="connsiteY48" fmla="*/ 323222 h 342300"/>
              <a:gd name="connsiteX49" fmla="*/ 719230 w 1054835"/>
              <a:gd name="connsiteY49" fmla="*/ 341755 h 342300"/>
              <a:gd name="connsiteX50" fmla="*/ 704497 w 1054835"/>
              <a:gd name="connsiteY50" fmla="*/ 341755 h 342300"/>
              <a:gd name="connsiteX51" fmla="*/ 562615 w 1054835"/>
              <a:gd name="connsiteY51" fmla="*/ 258360 h 342300"/>
              <a:gd name="connsiteX52" fmla="*/ 576257 w 1054835"/>
              <a:gd name="connsiteY52" fmla="*/ 258360 h 342300"/>
              <a:gd name="connsiteX53" fmla="*/ 576257 w 1054835"/>
              <a:gd name="connsiteY53" fmla="*/ 292699 h 342300"/>
              <a:gd name="connsiteX54" fmla="*/ 614456 w 1054835"/>
              <a:gd name="connsiteY54" fmla="*/ 292699 h 342300"/>
              <a:gd name="connsiteX55" fmla="*/ 614456 w 1054835"/>
              <a:gd name="connsiteY55" fmla="*/ 258360 h 342300"/>
              <a:gd name="connsiteX56" fmla="*/ 628099 w 1054835"/>
              <a:gd name="connsiteY56" fmla="*/ 258360 h 342300"/>
              <a:gd name="connsiteX57" fmla="*/ 628099 w 1054835"/>
              <a:gd name="connsiteY57" fmla="*/ 341755 h 342300"/>
              <a:gd name="connsiteX58" fmla="*/ 614456 w 1054835"/>
              <a:gd name="connsiteY58" fmla="*/ 341755 h 342300"/>
              <a:gd name="connsiteX59" fmla="*/ 614456 w 1054835"/>
              <a:gd name="connsiteY59" fmla="*/ 305235 h 342300"/>
              <a:gd name="connsiteX60" fmla="*/ 576257 w 1054835"/>
              <a:gd name="connsiteY60" fmla="*/ 305235 h 342300"/>
              <a:gd name="connsiteX61" fmla="*/ 576257 w 1054835"/>
              <a:gd name="connsiteY61" fmla="*/ 341209 h 342300"/>
              <a:gd name="connsiteX62" fmla="*/ 562615 w 1054835"/>
              <a:gd name="connsiteY62" fmla="*/ 341209 h 342300"/>
              <a:gd name="connsiteX63" fmla="*/ 1033007 w 1054835"/>
              <a:gd name="connsiteY63" fmla="*/ 174420 h 342300"/>
              <a:gd name="connsiteX64" fmla="*/ 1035190 w 1054835"/>
              <a:gd name="connsiteY64" fmla="*/ 174420 h 342300"/>
              <a:gd name="connsiteX65" fmla="*/ 1043921 w 1054835"/>
              <a:gd name="connsiteY65" fmla="*/ 189682 h 342300"/>
              <a:gd name="connsiteX66" fmla="*/ 1052652 w 1054835"/>
              <a:gd name="connsiteY66" fmla="*/ 174420 h 342300"/>
              <a:gd name="connsiteX67" fmla="*/ 1054835 w 1054835"/>
              <a:gd name="connsiteY67" fmla="*/ 174420 h 342300"/>
              <a:gd name="connsiteX68" fmla="*/ 1054835 w 1054835"/>
              <a:gd name="connsiteY68" fmla="*/ 196223 h 342300"/>
              <a:gd name="connsiteX69" fmla="*/ 1052107 w 1054835"/>
              <a:gd name="connsiteY69" fmla="*/ 196223 h 342300"/>
              <a:gd name="connsiteX70" fmla="*/ 1052107 w 1054835"/>
              <a:gd name="connsiteY70" fmla="*/ 180416 h 342300"/>
              <a:gd name="connsiteX71" fmla="*/ 1044467 w 1054835"/>
              <a:gd name="connsiteY71" fmla="*/ 193497 h 342300"/>
              <a:gd name="connsiteX72" fmla="*/ 1043375 w 1054835"/>
              <a:gd name="connsiteY72" fmla="*/ 193497 h 342300"/>
              <a:gd name="connsiteX73" fmla="*/ 1035736 w 1054835"/>
              <a:gd name="connsiteY73" fmla="*/ 180416 h 342300"/>
              <a:gd name="connsiteX74" fmla="*/ 1035736 w 1054835"/>
              <a:gd name="connsiteY74" fmla="*/ 196223 h 342300"/>
              <a:gd name="connsiteX75" fmla="*/ 1033007 w 1054835"/>
              <a:gd name="connsiteY75" fmla="*/ 196223 h 342300"/>
              <a:gd name="connsiteX76" fmla="*/ 1012816 w 1054835"/>
              <a:gd name="connsiteY76" fmla="*/ 174420 h 342300"/>
              <a:gd name="connsiteX77" fmla="*/ 1029733 w 1054835"/>
              <a:gd name="connsiteY77" fmla="*/ 174420 h 342300"/>
              <a:gd name="connsiteX78" fmla="*/ 1029733 w 1054835"/>
              <a:gd name="connsiteY78" fmla="*/ 177145 h 342300"/>
              <a:gd name="connsiteX79" fmla="*/ 1022639 w 1054835"/>
              <a:gd name="connsiteY79" fmla="*/ 177145 h 342300"/>
              <a:gd name="connsiteX80" fmla="*/ 1022639 w 1054835"/>
              <a:gd name="connsiteY80" fmla="*/ 196223 h 342300"/>
              <a:gd name="connsiteX81" fmla="*/ 1019910 w 1054835"/>
              <a:gd name="connsiteY81" fmla="*/ 196223 h 342300"/>
              <a:gd name="connsiteX82" fmla="*/ 1019910 w 1054835"/>
              <a:gd name="connsiteY82" fmla="*/ 177145 h 342300"/>
              <a:gd name="connsiteX83" fmla="*/ 1012816 w 1054835"/>
              <a:gd name="connsiteY83" fmla="*/ 177145 h 342300"/>
              <a:gd name="connsiteX84" fmla="*/ 436013 w 1054835"/>
              <a:gd name="connsiteY84" fmla="*/ 87210 h 342300"/>
              <a:gd name="connsiteX85" fmla="*/ 397268 w 1054835"/>
              <a:gd name="connsiteY85" fmla="*/ 125910 h 342300"/>
              <a:gd name="connsiteX86" fmla="*/ 436013 w 1054835"/>
              <a:gd name="connsiteY86" fmla="*/ 164609 h 342300"/>
              <a:gd name="connsiteX87" fmla="*/ 474758 w 1054835"/>
              <a:gd name="connsiteY87" fmla="*/ 125910 h 342300"/>
              <a:gd name="connsiteX88" fmla="*/ 436013 w 1054835"/>
              <a:gd name="connsiteY88" fmla="*/ 87210 h 342300"/>
              <a:gd name="connsiteX89" fmla="*/ 604634 w 1054835"/>
              <a:gd name="connsiteY89" fmla="*/ 86665 h 342300"/>
              <a:gd name="connsiteX90" fmla="*/ 565889 w 1054835"/>
              <a:gd name="connsiteY90" fmla="*/ 125364 h 342300"/>
              <a:gd name="connsiteX91" fmla="*/ 604634 w 1054835"/>
              <a:gd name="connsiteY91" fmla="*/ 164064 h 342300"/>
              <a:gd name="connsiteX92" fmla="*/ 643378 w 1054835"/>
              <a:gd name="connsiteY92" fmla="*/ 125364 h 342300"/>
              <a:gd name="connsiteX93" fmla="*/ 604634 w 1054835"/>
              <a:gd name="connsiteY93" fmla="*/ 86665 h 342300"/>
              <a:gd name="connsiteX94" fmla="*/ 206820 w 1054835"/>
              <a:gd name="connsiteY94" fmla="*/ 84485 h 342300"/>
              <a:gd name="connsiteX95" fmla="*/ 168621 w 1054835"/>
              <a:gd name="connsiteY95" fmla="*/ 111193 h 342300"/>
              <a:gd name="connsiteX96" fmla="*/ 245019 w 1054835"/>
              <a:gd name="connsiteY96" fmla="*/ 111193 h 342300"/>
              <a:gd name="connsiteX97" fmla="*/ 206820 w 1054835"/>
              <a:gd name="connsiteY97" fmla="*/ 84485 h 342300"/>
              <a:gd name="connsiteX98" fmla="*/ 782920 w 1054835"/>
              <a:gd name="connsiteY98" fmla="*/ 68951 h 342300"/>
              <a:gd name="connsiteX99" fmla="*/ 772709 w 1054835"/>
              <a:gd name="connsiteY99" fmla="*/ 86665 h 342300"/>
              <a:gd name="connsiteX100" fmla="*/ 733964 w 1054835"/>
              <a:gd name="connsiteY100" fmla="*/ 125364 h 342300"/>
              <a:gd name="connsiteX101" fmla="*/ 772709 w 1054835"/>
              <a:gd name="connsiteY101" fmla="*/ 164064 h 342300"/>
              <a:gd name="connsiteX102" fmla="*/ 762341 w 1054835"/>
              <a:gd name="connsiteY102" fmla="*/ 182051 h 342300"/>
              <a:gd name="connsiteX103" fmla="*/ 762498 w 1054835"/>
              <a:gd name="connsiteY103" fmla="*/ 182324 h 342300"/>
              <a:gd name="connsiteX104" fmla="*/ 772709 w 1054835"/>
              <a:gd name="connsiteY104" fmla="*/ 164609 h 342300"/>
              <a:gd name="connsiteX105" fmla="*/ 811453 w 1054835"/>
              <a:gd name="connsiteY105" fmla="*/ 125910 h 342300"/>
              <a:gd name="connsiteX106" fmla="*/ 772709 w 1054835"/>
              <a:gd name="connsiteY106" fmla="*/ 87210 h 342300"/>
              <a:gd name="connsiteX107" fmla="*/ 783077 w 1054835"/>
              <a:gd name="connsiteY107" fmla="*/ 69223 h 342300"/>
              <a:gd name="connsiteX108" fmla="*/ 941330 w 1054835"/>
              <a:gd name="connsiteY108" fmla="*/ 51781 h 342300"/>
              <a:gd name="connsiteX109" fmla="*/ 1000265 w 1054835"/>
              <a:gd name="connsiteY109" fmla="*/ 80669 h 342300"/>
              <a:gd name="connsiteX110" fmla="*/ 971889 w 1054835"/>
              <a:gd name="connsiteY110" fmla="*/ 102472 h 342300"/>
              <a:gd name="connsiteX111" fmla="*/ 941330 w 1054835"/>
              <a:gd name="connsiteY111" fmla="*/ 87210 h 342300"/>
              <a:gd name="connsiteX112" fmla="*/ 902585 w 1054835"/>
              <a:gd name="connsiteY112" fmla="*/ 125910 h 342300"/>
              <a:gd name="connsiteX113" fmla="*/ 941330 w 1054835"/>
              <a:gd name="connsiteY113" fmla="*/ 164609 h 342300"/>
              <a:gd name="connsiteX114" fmla="*/ 971889 w 1054835"/>
              <a:gd name="connsiteY114" fmla="*/ 149347 h 342300"/>
              <a:gd name="connsiteX115" fmla="*/ 1000265 w 1054835"/>
              <a:gd name="connsiteY115" fmla="*/ 171150 h 342300"/>
              <a:gd name="connsiteX116" fmla="*/ 941330 w 1054835"/>
              <a:gd name="connsiteY116" fmla="*/ 200038 h 342300"/>
              <a:gd name="connsiteX117" fmla="*/ 867115 w 1054835"/>
              <a:gd name="connsiteY117" fmla="*/ 125910 h 342300"/>
              <a:gd name="connsiteX118" fmla="*/ 941330 w 1054835"/>
              <a:gd name="connsiteY118" fmla="*/ 51781 h 342300"/>
              <a:gd name="connsiteX119" fmla="*/ 436013 w 1054835"/>
              <a:gd name="connsiteY119" fmla="*/ 51236 h 342300"/>
              <a:gd name="connsiteX120" fmla="*/ 510228 w 1054835"/>
              <a:gd name="connsiteY120" fmla="*/ 125364 h 342300"/>
              <a:gd name="connsiteX121" fmla="*/ 510228 w 1054835"/>
              <a:gd name="connsiteY121" fmla="*/ 197858 h 342300"/>
              <a:gd name="connsiteX122" fmla="*/ 474758 w 1054835"/>
              <a:gd name="connsiteY122" fmla="*/ 197858 h 342300"/>
              <a:gd name="connsiteX123" fmla="*/ 474758 w 1054835"/>
              <a:gd name="connsiteY123" fmla="*/ 186412 h 342300"/>
              <a:gd name="connsiteX124" fmla="*/ 436013 w 1054835"/>
              <a:gd name="connsiteY124" fmla="*/ 199493 h 342300"/>
              <a:gd name="connsiteX125" fmla="*/ 361798 w 1054835"/>
              <a:gd name="connsiteY125" fmla="*/ 125364 h 342300"/>
              <a:gd name="connsiteX126" fmla="*/ 436013 w 1054835"/>
              <a:gd name="connsiteY126" fmla="*/ 51236 h 342300"/>
              <a:gd name="connsiteX127" fmla="*/ 206820 w 1054835"/>
              <a:gd name="connsiteY127" fmla="*/ 51236 h 342300"/>
              <a:gd name="connsiteX128" fmla="*/ 281035 w 1054835"/>
              <a:gd name="connsiteY128" fmla="*/ 125364 h 342300"/>
              <a:gd name="connsiteX129" fmla="*/ 279398 w 1054835"/>
              <a:gd name="connsiteY129" fmla="*/ 139536 h 342300"/>
              <a:gd name="connsiteX130" fmla="*/ 168621 w 1054835"/>
              <a:gd name="connsiteY130" fmla="*/ 139536 h 342300"/>
              <a:gd name="connsiteX131" fmla="*/ 206820 w 1054835"/>
              <a:gd name="connsiteY131" fmla="*/ 166244 h 342300"/>
              <a:gd name="connsiteX132" fmla="*/ 239016 w 1054835"/>
              <a:gd name="connsiteY132" fmla="*/ 150437 h 342300"/>
              <a:gd name="connsiteX133" fmla="*/ 265755 w 1054835"/>
              <a:gd name="connsiteY133" fmla="*/ 170605 h 342300"/>
              <a:gd name="connsiteX134" fmla="*/ 206820 w 1054835"/>
              <a:gd name="connsiteY134" fmla="*/ 199493 h 342300"/>
              <a:gd name="connsiteX135" fmla="*/ 132605 w 1054835"/>
              <a:gd name="connsiteY135" fmla="*/ 125364 h 342300"/>
              <a:gd name="connsiteX136" fmla="*/ 206820 w 1054835"/>
              <a:gd name="connsiteY136" fmla="*/ 51236 h 342300"/>
              <a:gd name="connsiteX137" fmla="*/ 772709 w 1054835"/>
              <a:gd name="connsiteY137" fmla="*/ 50691 h 342300"/>
              <a:gd name="connsiteX138" fmla="*/ 773066 w 1054835"/>
              <a:gd name="connsiteY138" fmla="*/ 51310 h 342300"/>
              <a:gd name="connsiteX139" fmla="*/ 801802 w 1054835"/>
              <a:gd name="connsiteY139" fmla="*/ 57240 h 342300"/>
              <a:gd name="connsiteX140" fmla="*/ 846924 w 1054835"/>
              <a:gd name="connsiteY140" fmla="*/ 126455 h 342300"/>
              <a:gd name="connsiteX141" fmla="*/ 772709 w 1054835"/>
              <a:gd name="connsiteY141" fmla="*/ 200583 h 342300"/>
              <a:gd name="connsiteX142" fmla="*/ 772352 w 1054835"/>
              <a:gd name="connsiteY142" fmla="*/ 199964 h 342300"/>
              <a:gd name="connsiteX143" fmla="*/ 743847 w 1054835"/>
              <a:gd name="connsiteY143" fmla="*/ 194034 h 342300"/>
              <a:gd name="connsiteX144" fmla="*/ 698494 w 1054835"/>
              <a:gd name="connsiteY144" fmla="*/ 124819 h 342300"/>
              <a:gd name="connsiteX145" fmla="*/ 772709 w 1054835"/>
              <a:gd name="connsiteY145" fmla="*/ 50691 h 342300"/>
              <a:gd name="connsiteX146" fmla="*/ 643378 w 1054835"/>
              <a:gd name="connsiteY146" fmla="*/ 0 h 342300"/>
              <a:gd name="connsiteX147" fmla="*/ 678849 w 1054835"/>
              <a:gd name="connsiteY147" fmla="*/ 0 h 342300"/>
              <a:gd name="connsiteX148" fmla="*/ 678849 w 1054835"/>
              <a:gd name="connsiteY148" fmla="*/ 125364 h 342300"/>
              <a:gd name="connsiteX149" fmla="*/ 604634 w 1054835"/>
              <a:gd name="connsiteY149" fmla="*/ 199493 h 342300"/>
              <a:gd name="connsiteX150" fmla="*/ 530419 w 1054835"/>
              <a:gd name="connsiteY150" fmla="*/ 125364 h 342300"/>
              <a:gd name="connsiteX151" fmla="*/ 604634 w 1054835"/>
              <a:gd name="connsiteY151" fmla="*/ 51236 h 342300"/>
              <a:gd name="connsiteX152" fmla="*/ 643378 w 1054835"/>
              <a:gd name="connsiteY152" fmla="*/ 62137 h 342300"/>
              <a:gd name="connsiteX153" fmla="*/ 302317 w 1054835"/>
              <a:gd name="connsiteY153" fmla="*/ 0 h 342300"/>
              <a:gd name="connsiteX154" fmla="*/ 320325 w 1054835"/>
              <a:gd name="connsiteY154" fmla="*/ 0 h 342300"/>
              <a:gd name="connsiteX155" fmla="*/ 339424 w 1054835"/>
              <a:gd name="connsiteY155" fmla="*/ 0 h 342300"/>
              <a:gd name="connsiteX156" fmla="*/ 339424 w 1054835"/>
              <a:gd name="connsiteY156" fmla="*/ 196223 h 342300"/>
              <a:gd name="connsiteX157" fmla="*/ 302317 w 1054835"/>
              <a:gd name="connsiteY157" fmla="*/ 196223 h 342300"/>
              <a:gd name="connsiteX158" fmla="*/ 0 w 1054835"/>
              <a:gd name="connsiteY158" fmla="*/ 0 h 342300"/>
              <a:gd name="connsiteX159" fmla="*/ 154433 w 1054835"/>
              <a:gd name="connsiteY159" fmla="*/ 0 h 342300"/>
              <a:gd name="connsiteX160" fmla="*/ 154433 w 1054835"/>
              <a:gd name="connsiteY160" fmla="*/ 34884 h 342300"/>
              <a:gd name="connsiteX161" fmla="*/ 97134 w 1054835"/>
              <a:gd name="connsiteY161" fmla="*/ 34884 h 342300"/>
              <a:gd name="connsiteX162" fmla="*/ 97134 w 1054835"/>
              <a:gd name="connsiteY162" fmla="*/ 196223 h 342300"/>
              <a:gd name="connsiteX163" fmla="*/ 57844 w 1054835"/>
              <a:gd name="connsiteY163" fmla="*/ 196223 h 342300"/>
              <a:gd name="connsiteX164" fmla="*/ 57844 w 1054835"/>
              <a:gd name="connsiteY164" fmla="*/ 34884 h 342300"/>
              <a:gd name="connsiteX165" fmla="*/ 0 w 1054835"/>
              <a:gd name="connsiteY165" fmla="*/ 34884 h 34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054835" h="342300">
                <a:moveTo>
                  <a:pt x="744878" y="276892"/>
                </a:moveTo>
                <a:lnTo>
                  <a:pt x="731236" y="310686"/>
                </a:lnTo>
                <a:lnTo>
                  <a:pt x="757975" y="310686"/>
                </a:lnTo>
                <a:close/>
                <a:moveTo>
                  <a:pt x="842013" y="258905"/>
                </a:moveTo>
                <a:lnTo>
                  <a:pt x="904768" y="258905"/>
                </a:lnTo>
                <a:lnTo>
                  <a:pt x="904768" y="271441"/>
                </a:lnTo>
                <a:lnTo>
                  <a:pt x="880211" y="271441"/>
                </a:lnTo>
                <a:lnTo>
                  <a:pt x="880211" y="341755"/>
                </a:lnTo>
                <a:lnTo>
                  <a:pt x="866569" y="341755"/>
                </a:lnTo>
                <a:lnTo>
                  <a:pt x="866569" y="271441"/>
                </a:lnTo>
                <a:lnTo>
                  <a:pt x="842013" y="271441"/>
                </a:lnTo>
                <a:close/>
                <a:moveTo>
                  <a:pt x="645561" y="258905"/>
                </a:moveTo>
                <a:lnTo>
                  <a:pt x="694128" y="258905"/>
                </a:lnTo>
                <a:lnTo>
                  <a:pt x="694128" y="271441"/>
                </a:lnTo>
                <a:lnTo>
                  <a:pt x="659204" y="271441"/>
                </a:lnTo>
                <a:lnTo>
                  <a:pt x="659204" y="292699"/>
                </a:lnTo>
                <a:lnTo>
                  <a:pt x="689217" y="292699"/>
                </a:lnTo>
                <a:lnTo>
                  <a:pt x="689217" y="305235"/>
                </a:lnTo>
                <a:lnTo>
                  <a:pt x="659204" y="305235"/>
                </a:lnTo>
                <a:lnTo>
                  <a:pt x="659204" y="328673"/>
                </a:lnTo>
                <a:lnTo>
                  <a:pt x="659204" y="329763"/>
                </a:lnTo>
                <a:lnTo>
                  <a:pt x="695220" y="329763"/>
                </a:lnTo>
                <a:lnTo>
                  <a:pt x="695220" y="342300"/>
                </a:lnTo>
                <a:lnTo>
                  <a:pt x="645561" y="342300"/>
                </a:lnTo>
                <a:close/>
                <a:moveTo>
                  <a:pt x="917865" y="258360"/>
                </a:moveTo>
                <a:lnTo>
                  <a:pt x="931507" y="258360"/>
                </a:lnTo>
                <a:lnTo>
                  <a:pt x="931507" y="292699"/>
                </a:lnTo>
                <a:lnTo>
                  <a:pt x="969706" y="292699"/>
                </a:lnTo>
                <a:lnTo>
                  <a:pt x="969706" y="258360"/>
                </a:lnTo>
                <a:lnTo>
                  <a:pt x="983348" y="258360"/>
                </a:lnTo>
                <a:lnTo>
                  <a:pt x="983348" y="341209"/>
                </a:lnTo>
                <a:lnTo>
                  <a:pt x="969706" y="341209"/>
                </a:lnTo>
                <a:lnTo>
                  <a:pt x="969706" y="305235"/>
                </a:lnTo>
                <a:lnTo>
                  <a:pt x="931507" y="305235"/>
                </a:lnTo>
                <a:lnTo>
                  <a:pt x="931507" y="341755"/>
                </a:lnTo>
                <a:lnTo>
                  <a:pt x="917865" y="341755"/>
                </a:lnTo>
                <a:close/>
                <a:moveTo>
                  <a:pt x="797811" y="258360"/>
                </a:moveTo>
                <a:lnTo>
                  <a:pt x="811453" y="258360"/>
                </a:lnTo>
                <a:lnTo>
                  <a:pt x="811453" y="328673"/>
                </a:lnTo>
                <a:lnTo>
                  <a:pt x="811453" y="329218"/>
                </a:lnTo>
                <a:lnTo>
                  <a:pt x="845832" y="329218"/>
                </a:lnTo>
                <a:lnTo>
                  <a:pt x="845832" y="341755"/>
                </a:lnTo>
                <a:lnTo>
                  <a:pt x="797811" y="341755"/>
                </a:lnTo>
                <a:close/>
                <a:moveTo>
                  <a:pt x="737784" y="258360"/>
                </a:moveTo>
                <a:lnTo>
                  <a:pt x="750335" y="258360"/>
                </a:lnTo>
                <a:lnTo>
                  <a:pt x="783623" y="341755"/>
                </a:lnTo>
                <a:lnTo>
                  <a:pt x="768889" y="341755"/>
                </a:lnTo>
                <a:lnTo>
                  <a:pt x="761795" y="323222"/>
                </a:lnTo>
                <a:lnTo>
                  <a:pt x="726325" y="323222"/>
                </a:lnTo>
                <a:lnTo>
                  <a:pt x="719230" y="341755"/>
                </a:lnTo>
                <a:lnTo>
                  <a:pt x="704497" y="341755"/>
                </a:lnTo>
                <a:close/>
                <a:moveTo>
                  <a:pt x="562615" y="258360"/>
                </a:moveTo>
                <a:lnTo>
                  <a:pt x="576257" y="258360"/>
                </a:lnTo>
                <a:lnTo>
                  <a:pt x="576257" y="292699"/>
                </a:lnTo>
                <a:lnTo>
                  <a:pt x="614456" y="292699"/>
                </a:lnTo>
                <a:lnTo>
                  <a:pt x="614456" y="258360"/>
                </a:lnTo>
                <a:lnTo>
                  <a:pt x="628099" y="258360"/>
                </a:lnTo>
                <a:lnTo>
                  <a:pt x="628099" y="341755"/>
                </a:lnTo>
                <a:lnTo>
                  <a:pt x="614456" y="341755"/>
                </a:lnTo>
                <a:lnTo>
                  <a:pt x="614456" y="305235"/>
                </a:lnTo>
                <a:lnTo>
                  <a:pt x="576257" y="305235"/>
                </a:lnTo>
                <a:lnTo>
                  <a:pt x="576257" y="341209"/>
                </a:lnTo>
                <a:lnTo>
                  <a:pt x="562615" y="341209"/>
                </a:lnTo>
                <a:close/>
                <a:moveTo>
                  <a:pt x="1033007" y="174420"/>
                </a:moveTo>
                <a:lnTo>
                  <a:pt x="1035190" y="174420"/>
                </a:lnTo>
                <a:lnTo>
                  <a:pt x="1043921" y="189682"/>
                </a:lnTo>
                <a:lnTo>
                  <a:pt x="1052652" y="174420"/>
                </a:lnTo>
                <a:lnTo>
                  <a:pt x="1054835" y="174420"/>
                </a:lnTo>
                <a:lnTo>
                  <a:pt x="1054835" y="196223"/>
                </a:lnTo>
                <a:lnTo>
                  <a:pt x="1052107" y="196223"/>
                </a:lnTo>
                <a:lnTo>
                  <a:pt x="1052107" y="180416"/>
                </a:lnTo>
                <a:lnTo>
                  <a:pt x="1044467" y="193497"/>
                </a:lnTo>
                <a:lnTo>
                  <a:pt x="1043375" y="193497"/>
                </a:lnTo>
                <a:lnTo>
                  <a:pt x="1035736" y="180416"/>
                </a:lnTo>
                <a:lnTo>
                  <a:pt x="1035736" y="196223"/>
                </a:lnTo>
                <a:lnTo>
                  <a:pt x="1033007" y="196223"/>
                </a:lnTo>
                <a:close/>
                <a:moveTo>
                  <a:pt x="1012816" y="174420"/>
                </a:moveTo>
                <a:lnTo>
                  <a:pt x="1029733" y="174420"/>
                </a:lnTo>
                <a:lnTo>
                  <a:pt x="1029733" y="177145"/>
                </a:lnTo>
                <a:lnTo>
                  <a:pt x="1022639" y="177145"/>
                </a:lnTo>
                <a:lnTo>
                  <a:pt x="1022639" y="196223"/>
                </a:lnTo>
                <a:lnTo>
                  <a:pt x="1019910" y="196223"/>
                </a:lnTo>
                <a:lnTo>
                  <a:pt x="1019910" y="177145"/>
                </a:lnTo>
                <a:lnTo>
                  <a:pt x="1012816" y="177145"/>
                </a:lnTo>
                <a:close/>
                <a:moveTo>
                  <a:pt x="436013" y="87210"/>
                </a:moveTo>
                <a:cubicBezTo>
                  <a:pt x="414731" y="87210"/>
                  <a:pt x="397268" y="104652"/>
                  <a:pt x="397268" y="125910"/>
                </a:cubicBezTo>
                <a:cubicBezTo>
                  <a:pt x="397268" y="147167"/>
                  <a:pt x="414731" y="164609"/>
                  <a:pt x="436013" y="164609"/>
                </a:cubicBezTo>
                <a:cubicBezTo>
                  <a:pt x="457295" y="164609"/>
                  <a:pt x="474758" y="147167"/>
                  <a:pt x="474758" y="125910"/>
                </a:cubicBezTo>
                <a:cubicBezTo>
                  <a:pt x="474758" y="104652"/>
                  <a:pt x="457295" y="87210"/>
                  <a:pt x="436013" y="87210"/>
                </a:cubicBezTo>
                <a:close/>
                <a:moveTo>
                  <a:pt x="604634" y="86665"/>
                </a:moveTo>
                <a:cubicBezTo>
                  <a:pt x="583352" y="86665"/>
                  <a:pt x="565889" y="104107"/>
                  <a:pt x="565889" y="125364"/>
                </a:cubicBezTo>
                <a:cubicBezTo>
                  <a:pt x="565889" y="146622"/>
                  <a:pt x="583352" y="164064"/>
                  <a:pt x="604634" y="164064"/>
                </a:cubicBezTo>
                <a:cubicBezTo>
                  <a:pt x="625916" y="164609"/>
                  <a:pt x="643378" y="147167"/>
                  <a:pt x="643378" y="125364"/>
                </a:cubicBezTo>
                <a:cubicBezTo>
                  <a:pt x="643378" y="104107"/>
                  <a:pt x="625916" y="86665"/>
                  <a:pt x="604634" y="86665"/>
                </a:cubicBezTo>
                <a:close/>
                <a:moveTo>
                  <a:pt x="206820" y="84485"/>
                </a:moveTo>
                <a:cubicBezTo>
                  <a:pt x="189357" y="85030"/>
                  <a:pt x="174624" y="95931"/>
                  <a:pt x="168621" y="111193"/>
                </a:cubicBezTo>
                <a:lnTo>
                  <a:pt x="245019" y="111193"/>
                </a:lnTo>
                <a:cubicBezTo>
                  <a:pt x="239016" y="95931"/>
                  <a:pt x="224282" y="84485"/>
                  <a:pt x="206820" y="84485"/>
                </a:cubicBezTo>
                <a:close/>
                <a:moveTo>
                  <a:pt x="782920" y="68951"/>
                </a:moveTo>
                <a:lnTo>
                  <a:pt x="772709" y="86665"/>
                </a:lnTo>
                <a:cubicBezTo>
                  <a:pt x="751427" y="86665"/>
                  <a:pt x="733964" y="104107"/>
                  <a:pt x="733964" y="125364"/>
                </a:cubicBezTo>
                <a:cubicBezTo>
                  <a:pt x="733964" y="146622"/>
                  <a:pt x="751427" y="164064"/>
                  <a:pt x="772709" y="164064"/>
                </a:cubicBezTo>
                <a:cubicBezTo>
                  <a:pt x="766706" y="167879"/>
                  <a:pt x="762341" y="174420"/>
                  <a:pt x="762341" y="182051"/>
                </a:cubicBezTo>
                <a:lnTo>
                  <a:pt x="762498" y="182324"/>
                </a:lnTo>
                <a:lnTo>
                  <a:pt x="772709" y="164609"/>
                </a:lnTo>
                <a:cubicBezTo>
                  <a:pt x="793991" y="164609"/>
                  <a:pt x="811453" y="147167"/>
                  <a:pt x="811453" y="125910"/>
                </a:cubicBezTo>
                <a:cubicBezTo>
                  <a:pt x="811453" y="104652"/>
                  <a:pt x="793991" y="87210"/>
                  <a:pt x="772709" y="87210"/>
                </a:cubicBezTo>
                <a:cubicBezTo>
                  <a:pt x="778712" y="83395"/>
                  <a:pt x="783077" y="76854"/>
                  <a:pt x="783077" y="69223"/>
                </a:cubicBezTo>
                <a:close/>
                <a:moveTo>
                  <a:pt x="941330" y="51781"/>
                </a:moveTo>
                <a:cubicBezTo>
                  <a:pt x="965341" y="51781"/>
                  <a:pt x="986623" y="63227"/>
                  <a:pt x="1000265" y="80669"/>
                </a:cubicBezTo>
                <a:lnTo>
                  <a:pt x="971889" y="102472"/>
                </a:lnTo>
                <a:cubicBezTo>
                  <a:pt x="964795" y="93206"/>
                  <a:pt x="953881" y="87210"/>
                  <a:pt x="941330" y="87210"/>
                </a:cubicBezTo>
                <a:cubicBezTo>
                  <a:pt x="920048" y="87210"/>
                  <a:pt x="902585" y="104652"/>
                  <a:pt x="902585" y="125910"/>
                </a:cubicBezTo>
                <a:cubicBezTo>
                  <a:pt x="902585" y="147167"/>
                  <a:pt x="920048" y="164609"/>
                  <a:pt x="941330" y="164609"/>
                </a:cubicBezTo>
                <a:cubicBezTo>
                  <a:pt x="953881" y="164609"/>
                  <a:pt x="965341" y="158613"/>
                  <a:pt x="971889" y="149347"/>
                </a:cubicBezTo>
                <a:lnTo>
                  <a:pt x="1000265" y="171150"/>
                </a:lnTo>
                <a:cubicBezTo>
                  <a:pt x="986623" y="188592"/>
                  <a:pt x="965341" y="200038"/>
                  <a:pt x="941330" y="200038"/>
                </a:cubicBezTo>
                <a:cubicBezTo>
                  <a:pt x="900402" y="200038"/>
                  <a:pt x="867115" y="166789"/>
                  <a:pt x="867115" y="125910"/>
                </a:cubicBezTo>
                <a:cubicBezTo>
                  <a:pt x="867115" y="85030"/>
                  <a:pt x="900402" y="51781"/>
                  <a:pt x="941330" y="51781"/>
                </a:cubicBezTo>
                <a:close/>
                <a:moveTo>
                  <a:pt x="436013" y="51236"/>
                </a:moveTo>
                <a:cubicBezTo>
                  <a:pt x="476940" y="51236"/>
                  <a:pt x="510228" y="84485"/>
                  <a:pt x="510228" y="125364"/>
                </a:cubicBezTo>
                <a:lnTo>
                  <a:pt x="510228" y="197858"/>
                </a:lnTo>
                <a:lnTo>
                  <a:pt x="474758" y="197858"/>
                </a:lnTo>
                <a:lnTo>
                  <a:pt x="474758" y="186412"/>
                </a:lnTo>
                <a:cubicBezTo>
                  <a:pt x="463298" y="194587"/>
                  <a:pt x="450201" y="199493"/>
                  <a:pt x="436013" y="199493"/>
                </a:cubicBezTo>
                <a:cubicBezTo>
                  <a:pt x="395086" y="199493"/>
                  <a:pt x="361798" y="166244"/>
                  <a:pt x="361798" y="125364"/>
                </a:cubicBezTo>
                <a:cubicBezTo>
                  <a:pt x="361798" y="84485"/>
                  <a:pt x="395086" y="51236"/>
                  <a:pt x="436013" y="51236"/>
                </a:cubicBezTo>
                <a:close/>
                <a:moveTo>
                  <a:pt x="206820" y="51236"/>
                </a:moveTo>
                <a:cubicBezTo>
                  <a:pt x="247747" y="51236"/>
                  <a:pt x="281035" y="84485"/>
                  <a:pt x="281035" y="125364"/>
                </a:cubicBezTo>
                <a:cubicBezTo>
                  <a:pt x="281035" y="130270"/>
                  <a:pt x="280489" y="135176"/>
                  <a:pt x="279398" y="139536"/>
                </a:cubicBezTo>
                <a:lnTo>
                  <a:pt x="168621" y="139536"/>
                </a:lnTo>
                <a:cubicBezTo>
                  <a:pt x="174624" y="154798"/>
                  <a:pt x="189357" y="166244"/>
                  <a:pt x="206820" y="166244"/>
                </a:cubicBezTo>
                <a:cubicBezTo>
                  <a:pt x="219916" y="166244"/>
                  <a:pt x="231922" y="160249"/>
                  <a:pt x="239016" y="150437"/>
                </a:cubicBezTo>
                <a:lnTo>
                  <a:pt x="265755" y="170605"/>
                </a:lnTo>
                <a:cubicBezTo>
                  <a:pt x="252113" y="188047"/>
                  <a:pt x="230830" y="199493"/>
                  <a:pt x="206820" y="199493"/>
                </a:cubicBezTo>
                <a:cubicBezTo>
                  <a:pt x="165892" y="199493"/>
                  <a:pt x="132605" y="166244"/>
                  <a:pt x="132605" y="125364"/>
                </a:cubicBezTo>
                <a:cubicBezTo>
                  <a:pt x="132605" y="84485"/>
                  <a:pt x="165892" y="51236"/>
                  <a:pt x="206820" y="51236"/>
                </a:cubicBezTo>
                <a:close/>
                <a:moveTo>
                  <a:pt x="772709" y="50691"/>
                </a:moveTo>
                <a:lnTo>
                  <a:pt x="773066" y="51310"/>
                </a:lnTo>
                <a:lnTo>
                  <a:pt x="801802" y="57240"/>
                </a:lnTo>
                <a:cubicBezTo>
                  <a:pt x="828507" y="68815"/>
                  <a:pt x="846924" y="95795"/>
                  <a:pt x="846924" y="126455"/>
                </a:cubicBezTo>
                <a:cubicBezTo>
                  <a:pt x="846924" y="167334"/>
                  <a:pt x="813636" y="200583"/>
                  <a:pt x="772709" y="200583"/>
                </a:cubicBezTo>
                <a:lnTo>
                  <a:pt x="772352" y="199964"/>
                </a:lnTo>
                <a:lnTo>
                  <a:pt x="743847" y="194034"/>
                </a:lnTo>
                <a:cubicBezTo>
                  <a:pt x="717219" y="182460"/>
                  <a:pt x="698494" y="155479"/>
                  <a:pt x="698494" y="124819"/>
                </a:cubicBezTo>
                <a:cubicBezTo>
                  <a:pt x="698494" y="83940"/>
                  <a:pt x="731782" y="50691"/>
                  <a:pt x="772709" y="50691"/>
                </a:cubicBezTo>
                <a:close/>
                <a:moveTo>
                  <a:pt x="643378" y="0"/>
                </a:moveTo>
                <a:lnTo>
                  <a:pt x="678849" y="0"/>
                </a:lnTo>
                <a:lnTo>
                  <a:pt x="678849" y="125364"/>
                </a:lnTo>
                <a:cubicBezTo>
                  <a:pt x="678849" y="166244"/>
                  <a:pt x="645561" y="199493"/>
                  <a:pt x="604634" y="199493"/>
                </a:cubicBezTo>
                <a:cubicBezTo>
                  <a:pt x="563707" y="199493"/>
                  <a:pt x="530419" y="166244"/>
                  <a:pt x="530419" y="125364"/>
                </a:cubicBezTo>
                <a:cubicBezTo>
                  <a:pt x="530419" y="84485"/>
                  <a:pt x="563707" y="51236"/>
                  <a:pt x="604634" y="51236"/>
                </a:cubicBezTo>
                <a:cubicBezTo>
                  <a:pt x="618822" y="51236"/>
                  <a:pt x="631919" y="55051"/>
                  <a:pt x="643378" y="62137"/>
                </a:cubicBezTo>
                <a:close/>
                <a:moveTo>
                  <a:pt x="302317" y="0"/>
                </a:moveTo>
                <a:lnTo>
                  <a:pt x="320325" y="0"/>
                </a:lnTo>
                <a:lnTo>
                  <a:pt x="339424" y="0"/>
                </a:lnTo>
                <a:lnTo>
                  <a:pt x="339424" y="196223"/>
                </a:lnTo>
                <a:lnTo>
                  <a:pt x="302317" y="196223"/>
                </a:lnTo>
                <a:close/>
                <a:moveTo>
                  <a:pt x="0" y="0"/>
                </a:moveTo>
                <a:lnTo>
                  <a:pt x="154433" y="0"/>
                </a:lnTo>
                <a:lnTo>
                  <a:pt x="154433" y="34884"/>
                </a:lnTo>
                <a:lnTo>
                  <a:pt x="97134" y="34884"/>
                </a:lnTo>
                <a:lnTo>
                  <a:pt x="97134" y="196223"/>
                </a:lnTo>
                <a:lnTo>
                  <a:pt x="57844" y="196223"/>
                </a:lnTo>
                <a:lnTo>
                  <a:pt x="57844" y="34884"/>
                </a:lnTo>
                <a:lnTo>
                  <a:pt x="0" y="34884"/>
                </a:ln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4" name="Text Placeholder 6">
            <a:extLst>
              <a:ext uri="{FF2B5EF4-FFF2-40B4-BE49-F238E27FC236}">
                <a16:creationId xmlns:a16="http://schemas.microsoft.com/office/drawing/2014/main" id="{39AB212A-BB94-9744-9F24-05E0B8839530}"/>
              </a:ext>
            </a:extLst>
          </p:cNvPr>
          <p:cNvSpPr>
            <a:spLocks noGrp="1"/>
          </p:cNvSpPr>
          <p:nvPr>
            <p:ph type="body" sz="quarter" idx="18"/>
          </p:nvPr>
        </p:nvSpPr>
        <p:spPr>
          <a:xfrm>
            <a:off x="5073543" y="489253"/>
            <a:ext cx="6621570" cy="5494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7EA5202B-5DFC-7D0F-12C6-3A443EA5A377}"/>
              </a:ext>
              <a:ext uri="{C183D7F6-B498-43B3-948B-1728B52AA6E4}">
                <adec:decorative xmlns:adec="http://schemas.microsoft.com/office/drawing/2017/decorative" val="1"/>
              </a:ext>
            </a:extLst>
          </p:cNvPr>
          <p:cNvSpPr>
            <a:spLocks noGrp="1"/>
          </p:cNvSpPr>
          <p:nvPr>
            <p:ph type="body" sz="quarter" idx="36"/>
          </p:nvPr>
        </p:nvSpPr>
        <p:spPr>
          <a:xfrm>
            <a:off x="1" y="0"/>
            <a:ext cx="4611757" cy="6858000"/>
          </a:xfrm>
          <a:custGeom>
            <a:avLst/>
            <a:gdLst>
              <a:gd name="connsiteX0" fmla="*/ 0 w 4611757"/>
              <a:gd name="connsiteY0" fmla="*/ 0 h 6858000"/>
              <a:gd name="connsiteX1" fmla="*/ 4611757 w 4611757"/>
              <a:gd name="connsiteY1" fmla="*/ 0 h 6858000"/>
              <a:gd name="connsiteX2" fmla="*/ 4611757 w 4611757"/>
              <a:gd name="connsiteY2" fmla="*/ 6858000 h 6858000"/>
              <a:gd name="connsiteX3" fmla="*/ 0 w 46117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11757" h="6858000">
                <a:moveTo>
                  <a:pt x="0" y="0"/>
                </a:moveTo>
                <a:lnTo>
                  <a:pt x="4611757" y="0"/>
                </a:lnTo>
                <a:lnTo>
                  <a:pt x="4611757" y="6858000"/>
                </a:lnTo>
                <a:lnTo>
                  <a:pt x="0" y="6858000"/>
                </a:lnTo>
                <a:close/>
              </a:path>
            </a:pathLst>
          </a:custGeom>
          <a:solidFill>
            <a:schemeClr val="accent1"/>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12" name="Title 11">
            <a:extLst>
              <a:ext uri="{FF2B5EF4-FFF2-40B4-BE49-F238E27FC236}">
                <a16:creationId xmlns:a16="http://schemas.microsoft.com/office/drawing/2014/main" id="{B6F3483D-3D51-E399-93E9-42E3E9980C4A}"/>
              </a:ext>
            </a:extLst>
          </p:cNvPr>
          <p:cNvSpPr>
            <a:spLocks noGrp="1"/>
          </p:cNvSpPr>
          <p:nvPr>
            <p:ph type="title"/>
          </p:nvPr>
        </p:nvSpPr>
        <p:spPr>
          <a:xfrm>
            <a:off x="496889" y="489252"/>
            <a:ext cx="3160712" cy="722860"/>
          </a:xfrm>
        </p:spPr>
        <p:txBody>
          <a:bodyPr/>
          <a:lstStyle>
            <a:lvl1pPr>
              <a:defRPr>
                <a:solidFill>
                  <a:schemeClr val="bg1"/>
                </a:solidFill>
              </a:defRPr>
            </a:lvl1pPr>
          </a:lstStyle>
          <a:p>
            <a:r>
              <a:rPr lang="en-US"/>
              <a:t>Click to edit Master title style</a:t>
            </a:r>
          </a:p>
        </p:txBody>
      </p:sp>
      <p:sp>
        <p:nvSpPr>
          <p:cNvPr id="13" name="Text Placeholder 29">
            <a:extLst>
              <a:ext uri="{FF2B5EF4-FFF2-40B4-BE49-F238E27FC236}">
                <a16:creationId xmlns:a16="http://schemas.microsoft.com/office/drawing/2014/main" id="{1B04E64B-0E1E-C648-E085-F44C1B3D44F5}"/>
              </a:ext>
            </a:extLst>
          </p:cNvPr>
          <p:cNvSpPr>
            <a:spLocks noGrp="1"/>
          </p:cNvSpPr>
          <p:nvPr>
            <p:ph type="body" sz="quarter" idx="23" hasCustomPrompt="1"/>
          </p:nvPr>
        </p:nvSpPr>
        <p:spPr>
          <a:xfrm>
            <a:off x="508676" y="1489992"/>
            <a:ext cx="2307459" cy="651574"/>
          </a:xfrm>
        </p:spPr>
        <p:txBody>
          <a:bodyPr wrap="none" bIns="45720" anchor="t" anchorCtr="0"/>
          <a:lstStyle>
            <a:lvl1pPr algn="l">
              <a:defRPr sz="4400" b="1" i="0">
                <a:solidFill>
                  <a:schemeClr val="accent5"/>
                </a:solidFill>
                <a:latin typeface="Georgia" panose="02040502050405020303" pitchFamily="18" charset="0"/>
              </a:defRPr>
            </a:lvl1pPr>
          </a:lstStyle>
          <a:p>
            <a:pPr lvl="0"/>
            <a:r>
              <a:rPr lang="en-US"/>
              <a:t>XXX%</a:t>
            </a:r>
          </a:p>
        </p:txBody>
      </p:sp>
      <p:sp>
        <p:nvSpPr>
          <p:cNvPr id="14" name="Text Placeholder 33">
            <a:extLst>
              <a:ext uri="{FF2B5EF4-FFF2-40B4-BE49-F238E27FC236}">
                <a16:creationId xmlns:a16="http://schemas.microsoft.com/office/drawing/2014/main" id="{7A9DC336-0F55-1D32-3C30-8475734D4E1D}"/>
              </a:ext>
            </a:extLst>
          </p:cNvPr>
          <p:cNvSpPr>
            <a:spLocks noGrp="1"/>
          </p:cNvSpPr>
          <p:nvPr>
            <p:ph type="body" sz="quarter" idx="26" hasCustomPrompt="1"/>
          </p:nvPr>
        </p:nvSpPr>
        <p:spPr>
          <a:xfrm>
            <a:off x="508674" y="2141565"/>
            <a:ext cx="2307461" cy="575945"/>
          </a:xfrm>
        </p:spPr>
        <p:txBody>
          <a:bodyPr anchor="t" anchorCtr="0"/>
          <a:lstStyle>
            <a:lvl1pPr algn="l">
              <a:lnSpc>
                <a:spcPct val="100000"/>
              </a:lnSpc>
              <a:spcBef>
                <a:spcPts val="1200"/>
              </a:spcBef>
              <a:defRPr sz="1400">
                <a:solidFill>
                  <a:schemeClr val="bg1"/>
                </a:solidFill>
              </a:defRPr>
            </a:lvl1pPr>
          </a:lstStyle>
          <a:p>
            <a:pPr lvl="0"/>
            <a:r>
              <a:rPr lang="en-US"/>
              <a:t>Click to edit Master text  </a:t>
            </a:r>
          </a:p>
        </p:txBody>
      </p:sp>
      <p:sp>
        <p:nvSpPr>
          <p:cNvPr id="15" name="Text Placeholder 29">
            <a:extLst>
              <a:ext uri="{FF2B5EF4-FFF2-40B4-BE49-F238E27FC236}">
                <a16:creationId xmlns:a16="http://schemas.microsoft.com/office/drawing/2014/main" id="{D183D072-F1CB-BEB0-7435-0F3FA3277CB7}"/>
              </a:ext>
            </a:extLst>
          </p:cNvPr>
          <p:cNvSpPr>
            <a:spLocks noGrp="1"/>
          </p:cNvSpPr>
          <p:nvPr>
            <p:ph type="body" sz="quarter" idx="37" hasCustomPrompt="1"/>
          </p:nvPr>
        </p:nvSpPr>
        <p:spPr>
          <a:xfrm>
            <a:off x="508676" y="3194000"/>
            <a:ext cx="2307459" cy="651574"/>
          </a:xfrm>
        </p:spPr>
        <p:txBody>
          <a:bodyPr wrap="none" bIns="45720" anchor="t" anchorCtr="0"/>
          <a:lstStyle>
            <a:lvl1pPr algn="l">
              <a:defRPr sz="4400" b="1" i="0">
                <a:solidFill>
                  <a:schemeClr val="accent3"/>
                </a:solidFill>
                <a:latin typeface="Georgia" panose="02040502050405020303" pitchFamily="18" charset="0"/>
              </a:defRPr>
            </a:lvl1pPr>
          </a:lstStyle>
          <a:p>
            <a:pPr lvl="0"/>
            <a:r>
              <a:rPr lang="en-US"/>
              <a:t>XXX%</a:t>
            </a:r>
          </a:p>
        </p:txBody>
      </p:sp>
      <p:sp>
        <p:nvSpPr>
          <p:cNvPr id="16" name="Text Placeholder 33">
            <a:extLst>
              <a:ext uri="{FF2B5EF4-FFF2-40B4-BE49-F238E27FC236}">
                <a16:creationId xmlns:a16="http://schemas.microsoft.com/office/drawing/2014/main" id="{0C86152E-E0D1-57F0-21F1-BE82834C8D4F}"/>
              </a:ext>
            </a:extLst>
          </p:cNvPr>
          <p:cNvSpPr>
            <a:spLocks noGrp="1"/>
          </p:cNvSpPr>
          <p:nvPr>
            <p:ph type="body" sz="quarter" idx="38" hasCustomPrompt="1"/>
          </p:nvPr>
        </p:nvSpPr>
        <p:spPr>
          <a:xfrm>
            <a:off x="508674" y="3845573"/>
            <a:ext cx="2307461" cy="575945"/>
          </a:xfrm>
        </p:spPr>
        <p:txBody>
          <a:bodyPr anchor="t" anchorCtr="0"/>
          <a:lstStyle>
            <a:lvl1pPr algn="l">
              <a:lnSpc>
                <a:spcPct val="100000"/>
              </a:lnSpc>
              <a:spcBef>
                <a:spcPts val="1200"/>
              </a:spcBef>
              <a:defRPr sz="1400">
                <a:solidFill>
                  <a:schemeClr val="bg1"/>
                </a:solidFill>
              </a:defRPr>
            </a:lvl1pPr>
          </a:lstStyle>
          <a:p>
            <a:pPr lvl="0"/>
            <a:r>
              <a:rPr lang="en-US"/>
              <a:t>Click to edit Master text  </a:t>
            </a:r>
          </a:p>
        </p:txBody>
      </p:sp>
      <p:sp>
        <p:nvSpPr>
          <p:cNvPr id="17" name="Text Placeholder 29">
            <a:extLst>
              <a:ext uri="{FF2B5EF4-FFF2-40B4-BE49-F238E27FC236}">
                <a16:creationId xmlns:a16="http://schemas.microsoft.com/office/drawing/2014/main" id="{DD764152-50C3-D6ED-8F89-EFD162491CB8}"/>
              </a:ext>
            </a:extLst>
          </p:cNvPr>
          <p:cNvSpPr>
            <a:spLocks noGrp="1"/>
          </p:cNvSpPr>
          <p:nvPr>
            <p:ph type="body" sz="quarter" idx="39" hasCustomPrompt="1"/>
          </p:nvPr>
        </p:nvSpPr>
        <p:spPr>
          <a:xfrm>
            <a:off x="508676" y="4893960"/>
            <a:ext cx="2307459" cy="651574"/>
          </a:xfrm>
        </p:spPr>
        <p:txBody>
          <a:bodyPr wrap="none" bIns="45720" anchor="t" anchorCtr="0"/>
          <a:lstStyle>
            <a:lvl1pPr algn="l">
              <a:defRPr sz="4400" b="1" i="0">
                <a:solidFill>
                  <a:schemeClr val="accent2"/>
                </a:solidFill>
                <a:latin typeface="Georgia" panose="02040502050405020303" pitchFamily="18" charset="0"/>
              </a:defRPr>
            </a:lvl1pPr>
          </a:lstStyle>
          <a:p>
            <a:pPr lvl="0"/>
            <a:r>
              <a:rPr lang="en-US"/>
              <a:t>XXX%</a:t>
            </a:r>
          </a:p>
        </p:txBody>
      </p:sp>
      <p:sp>
        <p:nvSpPr>
          <p:cNvPr id="18" name="Text Placeholder 33">
            <a:extLst>
              <a:ext uri="{FF2B5EF4-FFF2-40B4-BE49-F238E27FC236}">
                <a16:creationId xmlns:a16="http://schemas.microsoft.com/office/drawing/2014/main" id="{FBF73402-8FD3-7BD7-1CF0-A5618CFC542A}"/>
              </a:ext>
            </a:extLst>
          </p:cNvPr>
          <p:cNvSpPr>
            <a:spLocks noGrp="1"/>
          </p:cNvSpPr>
          <p:nvPr>
            <p:ph type="body" sz="quarter" idx="40" hasCustomPrompt="1"/>
          </p:nvPr>
        </p:nvSpPr>
        <p:spPr>
          <a:xfrm>
            <a:off x="508674" y="5545533"/>
            <a:ext cx="2307461" cy="575945"/>
          </a:xfrm>
        </p:spPr>
        <p:txBody>
          <a:bodyPr anchor="t" anchorCtr="0"/>
          <a:lstStyle>
            <a:lvl1pPr algn="l">
              <a:lnSpc>
                <a:spcPct val="100000"/>
              </a:lnSpc>
              <a:spcBef>
                <a:spcPts val="1200"/>
              </a:spcBef>
              <a:defRPr sz="1400">
                <a:solidFill>
                  <a:schemeClr val="bg1"/>
                </a:solidFill>
              </a:defRPr>
            </a:lvl1pPr>
          </a:lstStyle>
          <a:p>
            <a:pPr lvl="0"/>
            <a:r>
              <a:rPr lang="en-US"/>
              <a:t>Click to edit Master text  </a:t>
            </a:r>
          </a:p>
        </p:txBody>
      </p:sp>
    </p:spTree>
    <p:extLst>
      <p:ext uri="{BB962C8B-B14F-4D97-AF65-F5344CB8AC3E}">
        <p14:creationId xmlns:p14="http://schemas.microsoft.com/office/powerpoint/2010/main" val="17998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89252"/>
            <a:ext cx="5072639" cy="328304"/>
          </a:xfrm>
        </p:spPr>
        <p:txBody>
          <a:bodyPr/>
          <a:lstStyle>
            <a:lvl1pPr>
              <a:defRPr lang="en-US" dirty="0"/>
            </a:lvl1pPr>
          </a:lstStyle>
          <a:p>
            <a:r>
              <a:rPr lang="en-US"/>
              <a:t>Click to edit text</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496888" y="874621"/>
            <a:ext cx="5072639" cy="327025"/>
          </a:xfrm>
        </p:spPr>
        <p:txBody>
          <a:bodyPr/>
          <a:lstStyle>
            <a:lvl1pPr>
              <a:defRPr sz="1400" b="0" cap="all" baseline="0">
                <a:solidFill>
                  <a:schemeClr val="accent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6096000" y="1"/>
            <a:ext cx="6096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16200000">
            <a:off x="6092969" y="3432030"/>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5400000" flipV="1">
            <a:off x="6092971" y="2116"/>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2" name="Footer Placeholder 11">
            <a:extLst>
              <a:ext uri="{FF2B5EF4-FFF2-40B4-BE49-F238E27FC236}">
                <a16:creationId xmlns:a16="http://schemas.microsoft.com/office/drawing/2014/main" id="{0A040CCA-1157-E615-B1FA-24C4CFFCD874}"/>
              </a:ext>
            </a:extLst>
          </p:cNvPr>
          <p:cNvSpPr>
            <a:spLocks noGrp="1"/>
          </p:cNvSpPr>
          <p:nvPr>
            <p:ph type="ftr" sz="quarter" idx="33"/>
          </p:nvPr>
        </p:nvSpPr>
        <p:spPr/>
        <p:txBody>
          <a:bodyPr/>
          <a:lstStyle>
            <a:lvl1pPr>
              <a:defRPr>
                <a:solidFill>
                  <a:schemeClr val="bg1"/>
                </a:solidFill>
              </a:defRPr>
            </a:lvl1pPr>
          </a:lstStyle>
          <a:p>
            <a:r>
              <a:rPr lang="en-US" dirty="0"/>
              <a:t>© Teladoc Health, Inc. All rights reserved.</a:t>
            </a:r>
          </a:p>
        </p:txBody>
      </p:sp>
      <p:sp>
        <p:nvSpPr>
          <p:cNvPr id="13" name="Slide Number Placeholder 12">
            <a:extLst>
              <a:ext uri="{FF2B5EF4-FFF2-40B4-BE49-F238E27FC236}">
                <a16:creationId xmlns:a16="http://schemas.microsoft.com/office/drawing/2014/main" id="{808C50B1-638A-B358-B7B0-05ABB23BD3AE}"/>
              </a:ext>
            </a:extLst>
          </p:cNvPr>
          <p:cNvSpPr>
            <a:spLocks noGrp="1"/>
          </p:cNvSpPr>
          <p:nvPr>
            <p:ph type="sldNum" sz="quarter" idx="34"/>
          </p:nvPr>
        </p:nvSpPr>
        <p:spPr/>
        <p:txBody>
          <a:bodyPr/>
          <a:lstStyle>
            <a:lvl1pPr>
              <a:defRPr>
                <a:solidFill>
                  <a:schemeClr val="bg1"/>
                </a:solidFill>
              </a:defRPr>
            </a:lvl1pPr>
          </a:lstStyle>
          <a:p>
            <a:fld id="{A82C3BC0-3EBF-3C4C-A3D8-795624EBC6AA}" type="slidenum">
              <a:rPr lang="en-US" smtClean="0"/>
              <a:pPr/>
              <a:t>‹#›</a:t>
            </a:fld>
            <a:endParaRPr lang="en-US" dirty="0"/>
          </a:p>
        </p:txBody>
      </p:sp>
      <p:sp>
        <p:nvSpPr>
          <p:cNvPr id="3" name="Content Placeholder 2">
            <a:extLst>
              <a:ext uri="{FF2B5EF4-FFF2-40B4-BE49-F238E27FC236}">
                <a16:creationId xmlns:a16="http://schemas.microsoft.com/office/drawing/2014/main" id="{902440F9-5CEA-DF89-FA09-D79F888A6F70}"/>
              </a:ext>
            </a:extLst>
          </p:cNvPr>
          <p:cNvSpPr>
            <a:spLocks noGrp="1"/>
          </p:cNvSpPr>
          <p:nvPr>
            <p:ph idx="1"/>
          </p:nvPr>
        </p:nvSpPr>
        <p:spPr>
          <a:xfrm>
            <a:off x="496888" y="1772233"/>
            <a:ext cx="5072639" cy="4195430"/>
          </a:xfrm>
        </p:spPr>
        <p:txBody>
          <a:bodyPr/>
          <a:lstStyle>
            <a:lvl1pPr>
              <a:defRPr b="0"/>
            </a:lvl1pPr>
            <a:lvl2pPr marL="174625" indent="-168275">
              <a:buFont typeface="Arial" panose="020B0604020202020204" pitchFamily="34" charset="0"/>
              <a:buChar char="•"/>
              <a:tabLst>
                <a:tab pos="3822700" algn="l"/>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99B2D646-79B6-478A-EDA0-7201619F67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4523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3.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1361" y="489253"/>
            <a:ext cx="5072639" cy="328304"/>
          </a:xfrm>
        </p:spPr>
        <p:txBody>
          <a:bodyPr/>
          <a:lstStyle>
            <a:lvl1pPr>
              <a:defRPr lang="en-US" dirty="0"/>
            </a:lvl1pPr>
          </a:lstStyle>
          <a:p>
            <a:r>
              <a:rPr lang="en-US"/>
              <a:t>Click to edit text</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6611361" y="874622"/>
            <a:ext cx="5072639" cy="327025"/>
          </a:xfrm>
        </p:spPr>
        <p:txBody>
          <a:bodyPr/>
          <a:lstStyle>
            <a:lvl1pPr>
              <a:defRPr sz="1400" b="0" cap="all" baseline="0">
                <a:solidFill>
                  <a:schemeClr val="accent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27152" y="2"/>
            <a:ext cx="6096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5400000">
            <a:off x="2642878" y="3033"/>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16200000" flipV="1">
            <a:off x="2642878" y="3432032"/>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2" name="Footer Placeholder 11">
            <a:extLst>
              <a:ext uri="{FF2B5EF4-FFF2-40B4-BE49-F238E27FC236}">
                <a16:creationId xmlns:a16="http://schemas.microsoft.com/office/drawing/2014/main" id="{0A040CCA-1157-E615-B1FA-24C4CFFCD874}"/>
              </a:ext>
            </a:extLst>
          </p:cNvPr>
          <p:cNvSpPr>
            <a:spLocks noGrp="1"/>
          </p:cNvSpPr>
          <p:nvPr>
            <p:ph type="ftr" sz="quarter" idx="33"/>
          </p:nvPr>
        </p:nvSpPr>
        <p:spPr/>
        <p:txBody>
          <a:bodyPr/>
          <a:lstStyle>
            <a:lvl1pPr>
              <a:defRPr>
                <a:solidFill>
                  <a:schemeClr val="tx1">
                    <a:lumMod val="85000"/>
                    <a:lumOff val="15000"/>
                  </a:schemeClr>
                </a:solidFill>
              </a:defRPr>
            </a:lvl1pPr>
          </a:lstStyle>
          <a:p>
            <a:r>
              <a:rPr lang="en-US" dirty="0"/>
              <a:t>© Teladoc Health, Inc. All rights reserved.</a:t>
            </a:r>
          </a:p>
        </p:txBody>
      </p:sp>
      <p:sp>
        <p:nvSpPr>
          <p:cNvPr id="13" name="Slide Number Placeholder 12">
            <a:extLst>
              <a:ext uri="{FF2B5EF4-FFF2-40B4-BE49-F238E27FC236}">
                <a16:creationId xmlns:a16="http://schemas.microsoft.com/office/drawing/2014/main" id="{808C50B1-638A-B358-B7B0-05ABB23BD3AE}"/>
              </a:ext>
            </a:extLst>
          </p:cNvPr>
          <p:cNvSpPr>
            <a:spLocks noGrp="1"/>
          </p:cNvSpPr>
          <p:nvPr>
            <p:ph type="sldNum" sz="quarter" idx="34"/>
          </p:nvPr>
        </p:nvSpPr>
        <p:spPr/>
        <p:txBody>
          <a:bodyPr/>
          <a:lstStyle>
            <a:lvl1pPr>
              <a:defRPr>
                <a:solidFill>
                  <a:schemeClr val="tx1">
                    <a:lumMod val="85000"/>
                    <a:lumOff val="15000"/>
                  </a:schemeClr>
                </a:solidFill>
              </a:defRPr>
            </a:lvl1pPr>
          </a:lstStyle>
          <a:p>
            <a:fld id="{A82C3BC0-3EBF-3C4C-A3D8-795624EBC6AA}" type="slidenum">
              <a:rPr lang="en-US" smtClean="0"/>
              <a:pPr/>
              <a:t>‹#›</a:t>
            </a:fld>
            <a:endParaRPr lang="en-US" dirty="0"/>
          </a:p>
        </p:txBody>
      </p:sp>
      <p:sp>
        <p:nvSpPr>
          <p:cNvPr id="7" name="Content Placeholder 2">
            <a:extLst>
              <a:ext uri="{FF2B5EF4-FFF2-40B4-BE49-F238E27FC236}">
                <a16:creationId xmlns:a16="http://schemas.microsoft.com/office/drawing/2014/main" id="{3F262321-3313-2454-1A71-7A4B3EA543BE}"/>
              </a:ext>
            </a:extLst>
          </p:cNvPr>
          <p:cNvSpPr>
            <a:spLocks noGrp="1"/>
          </p:cNvSpPr>
          <p:nvPr>
            <p:ph idx="1"/>
          </p:nvPr>
        </p:nvSpPr>
        <p:spPr>
          <a:xfrm>
            <a:off x="6611361" y="1772233"/>
            <a:ext cx="5083751" cy="4195430"/>
          </a:xfrm>
        </p:spPr>
        <p:txBody>
          <a:bodyPr/>
          <a:lstStyle>
            <a:lvl1pPr>
              <a:defRPr b="0"/>
            </a:lvl1pPr>
            <a:lvl2pPr marL="349250" indent="-342900">
              <a:buNone/>
              <a:defRPr lang="en-US" sz="2000" kern="1200" dirty="0">
                <a:solidFill>
                  <a:schemeClr val="tx1">
                    <a:lumMod val="85000"/>
                    <a:lumOff val="15000"/>
                  </a:schemeClr>
                </a:solidFill>
                <a:latin typeface="Century Gothic" panose="020B0502020202020204"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1EAF4FA-1959-1C85-83B2-7D603AC536EF}"/>
              </a:ext>
            </a:extLst>
          </p:cNvPr>
          <p:cNvSpPr>
            <a:spLocks noGrp="1"/>
          </p:cNvSpPr>
          <p:nvPr>
            <p:ph type="body" sz="quarter" idx="37"/>
          </p:nvPr>
        </p:nvSpPr>
        <p:spPr>
          <a:xfrm>
            <a:off x="514575" y="6323380"/>
            <a:ext cx="815694" cy="276482"/>
          </a:xfrm>
          <a:custGeom>
            <a:avLst/>
            <a:gdLst>
              <a:gd name="connsiteX0" fmla="*/ 607028 w 815694"/>
              <a:gd name="connsiteY0" fmla="*/ 224266 h 276482"/>
              <a:gd name="connsiteX1" fmla="*/ 596326 w 815694"/>
              <a:gd name="connsiteY1" fmla="*/ 251511 h 276482"/>
              <a:gd name="connsiteX2" fmla="*/ 617729 w 815694"/>
              <a:gd name="connsiteY2" fmla="*/ 251511 h 276482"/>
              <a:gd name="connsiteX3" fmla="*/ 526366 w 815694"/>
              <a:gd name="connsiteY3" fmla="*/ 209218 h 276482"/>
              <a:gd name="connsiteX4" fmla="*/ 565798 w 815694"/>
              <a:gd name="connsiteY4" fmla="*/ 209218 h 276482"/>
              <a:gd name="connsiteX5" fmla="*/ 565798 w 815694"/>
              <a:gd name="connsiteY5" fmla="*/ 219552 h 276482"/>
              <a:gd name="connsiteX6" fmla="*/ 537427 w 815694"/>
              <a:gd name="connsiteY6" fmla="*/ 219552 h 276482"/>
              <a:gd name="connsiteX7" fmla="*/ 537427 w 815694"/>
              <a:gd name="connsiteY7" fmla="*/ 236902 h 276482"/>
              <a:gd name="connsiteX8" fmla="*/ 561761 w 815694"/>
              <a:gd name="connsiteY8" fmla="*/ 236902 h 276482"/>
              <a:gd name="connsiteX9" fmla="*/ 561761 w 815694"/>
              <a:gd name="connsiteY9" fmla="*/ 247044 h 276482"/>
              <a:gd name="connsiteX10" fmla="*/ 537427 w 815694"/>
              <a:gd name="connsiteY10" fmla="*/ 247044 h 276482"/>
              <a:gd name="connsiteX11" fmla="*/ 537427 w 815694"/>
              <a:gd name="connsiteY11" fmla="*/ 266121 h 276482"/>
              <a:gd name="connsiteX12" fmla="*/ 537427 w 815694"/>
              <a:gd name="connsiteY12" fmla="*/ 266148 h 276482"/>
              <a:gd name="connsiteX13" fmla="*/ 566849 w 815694"/>
              <a:gd name="connsiteY13" fmla="*/ 266148 h 276482"/>
              <a:gd name="connsiteX14" fmla="*/ 566849 w 815694"/>
              <a:gd name="connsiteY14" fmla="*/ 276482 h 276482"/>
              <a:gd name="connsiteX15" fmla="*/ 526366 w 815694"/>
              <a:gd name="connsiteY15" fmla="*/ 276482 h 276482"/>
              <a:gd name="connsiteX16" fmla="*/ 748415 w 815694"/>
              <a:gd name="connsiteY16" fmla="*/ 209191 h 276482"/>
              <a:gd name="connsiteX17" fmla="*/ 759476 w 815694"/>
              <a:gd name="connsiteY17" fmla="*/ 209191 h 276482"/>
              <a:gd name="connsiteX18" fmla="*/ 759476 w 815694"/>
              <a:gd name="connsiteY18" fmla="*/ 236792 h 276482"/>
              <a:gd name="connsiteX19" fmla="*/ 790751 w 815694"/>
              <a:gd name="connsiteY19" fmla="*/ 236792 h 276482"/>
              <a:gd name="connsiteX20" fmla="*/ 790751 w 815694"/>
              <a:gd name="connsiteY20" fmla="*/ 209191 h 276482"/>
              <a:gd name="connsiteX21" fmla="*/ 801812 w 815694"/>
              <a:gd name="connsiteY21" fmla="*/ 209191 h 276482"/>
              <a:gd name="connsiteX22" fmla="*/ 801812 w 815694"/>
              <a:gd name="connsiteY22" fmla="*/ 276454 h 276482"/>
              <a:gd name="connsiteX23" fmla="*/ 790751 w 815694"/>
              <a:gd name="connsiteY23" fmla="*/ 276454 h 276482"/>
              <a:gd name="connsiteX24" fmla="*/ 790751 w 815694"/>
              <a:gd name="connsiteY24" fmla="*/ 247126 h 276482"/>
              <a:gd name="connsiteX25" fmla="*/ 759476 w 815694"/>
              <a:gd name="connsiteY25" fmla="*/ 247126 h 276482"/>
              <a:gd name="connsiteX26" fmla="*/ 759476 w 815694"/>
              <a:gd name="connsiteY26" fmla="*/ 276454 h 276482"/>
              <a:gd name="connsiteX27" fmla="*/ 748415 w 815694"/>
              <a:gd name="connsiteY27" fmla="*/ 276454 h 276482"/>
              <a:gd name="connsiteX28" fmla="*/ 686639 w 815694"/>
              <a:gd name="connsiteY28" fmla="*/ 209191 h 276482"/>
              <a:gd name="connsiteX29" fmla="*/ 737575 w 815694"/>
              <a:gd name="connsiteY29" fmla="*/ 209191 h 276482"/>
              <a:gd name="connsiteX30" fmla="*/ 737575 w 815694"/>
              <a:gd name="connsiteY30" fmla="*/ 219524 h 276482"/>
              <a:gd name="connsiteX31" fmla="*/ 717666 w 815694"/>
              <a:gd name="connsiteY31" fmla="*/ 219524 h 276482"/>
              <a:gd name="connsiteX32" fmla="*/ 717666 w 815694"/>
              <a:gd name="connsiteY32" fmla="*/ 276454 h 276482"/>
              <a:gd name="connsiteX33" fmla="*/ 706549 w 815694"/>
              <a:gd name="connsiteY33" fmla="*/ 276454 h 276482"/>
              <a:gd name="connsiteX34" fmla="*/ 706549 w 815694"/>
              <a:gd name="connsiteY34" fmla="*/ 219524 h 276482"/>
              <a:gd name="connsiteX35" fmla="*/ 686639 w 815694"/>
              <a:gd name="connsiteY35" fmla="*/ 219524 h 276482"/>
              <a:gd name="connsiteX36" fmla="*/ 650415 w 815694"/>
              <a:gd name="connsiteY36" fmla="*/ 209191 h 276482"/>
              <a:gd name="connsiteX37" fmla="*/ 661476 w 815694"/>
              <a:gd name="connsiteY37" fmla="*/ 209191 h 276482"/>
              <a:gd name="connsiteX38" fmla="*/ 661476 w 815694"/>
              <a:gd name="connsiteY38" fmla="*/ 266121 h 276482"/>
              <a:gd name="connsiteX39" fmla="*/ 689737 w 815694"/>
              <a:gd name="connsiteY39" fmla="*/ 266121 h 276482"/>
              <a:gd name="connsiteX40" fmla="*/ 689737 w 815694"/>
              <a:gd name="connsiteY40" fmla="*/ 276454 h 276482"/>
              <a:gd name="connsiteX41" fmla="*/ 650415 w 815694"/>
              <a:gd name="connsiteY41" fmla="*/ 276454 h 276482"/>
              <a:gd name="connsiteX42" fmla="*/ 601802 w 815694"/>
              <a:gd name="connsiteY42" fmla="*/ 209191 h 276482"/>
              <a:gd name="connsiteX43" fmla="*/ 612199 w 815694"/>
              <a:gd name="connsiteY43" fmla="*/ 209191 h 276482"/>
              <a:gd name="connsiteX44" fmla="*/ 639492 w 815694"/>
              <a:gd name="connsiteY44" fmla="*/ 276454 h 276482"/>
              <a:gd name="connsiteX45" fmla="*/ 627518 w 815694"/>
              <a:gd name="connsiteY45" fmla="*/ 276454 h 276482"/>
              <a:gd name="connsiteX46" fmla="*/ 621684 w 815694"/>
              <a:gd name="connsiteY46" fmla="*/ 261653 h 276482"/>
              <a:gd name="connsiteX47" fmla="*/ 592317 w 815694"/>
              <a:gd name="connsiteY47" fmla="*/ 261653 h 276482"/>
              <a:gd name="connsiteX48" fmla="*/ 586482 w 815694"/>
              <a:gd name="connsiteY48" fmla="*/ 276454 h 276482"/>
              <a:gd name="connsiteX49" fmla="*/ 574509 w 815694"/>
              <a:gd name="connsiteY49" fmla="*/ 276454 h 276482"/>
              <a:gd name="connsiteX50" fmla="*/ 458562 w 815694"/>
              <a:gd name="connsiteY50" fmla="*/ 209191 h 276482"/>
              <a:gd name="connsiteX51" fmla="*/ 469623 w 815694"/>
              <a:gd name="connsiteY51" fmla="*/ 209191 h 276482"/>
              <a:gd name="connsiteX52" fmla="*/ 469623 w 815694"/>
              <a:gd name="connsiteY52" fmla="*/ 236792 h 276482"/>
              <a:gd name="connsiteX53" fmla="*/ 500898 w 815694"/>
              <a:gd name="connsiteY53" fmla="*/ 236792 h 276482"/>
              <a:gd name="connsiteX54" fmla="*/ 500898 w 815694"/>
              <a:gd name="connsiteY54" fmla="*/ 209191 h 276482"/>
              <a:gd name="connsiteX55" fmla="*/ 511959 w 815694"/>
              <a:gd name="connsiteY55" fmla="*/ 209191 h 276482"/>
              <a:gd name="connsiteX56" fmla="*/ 511959 w 815694"/>
              <a:gd name="connsiteY56" fmla="*/ 276454 h 276482"/>
              <a:gd name="connsiteX57" fmla="*/ 500898 w 815694"/>
              <a:gd name="connsiteY57" fmla="*/ 276454 h 276482"/>
              <a:gd name="connsiteX58" fmla="*/ 500898 w 815694"/>
              <a:gd name="connsiteY58" fmla="*/ 247126 h 276482"/>
              <a:gd name="connsiteX59" fmla="*/ 469623 w 815694"/>
              <a:gd name="connsiteY59" fmla="*/ 247126 h 276482"/>
              <a:gd name="connsiteX60" fmla="*/ 469623 w 815694"/>
              <a:gd name="connsiteY60" fmla="*/ 276454 h 276482"/>
              <a:gd name="connsiteX61" fmla="*/ 458562 w 815694"/>
              <a:gd name="connsiteY61" fmla="*/ 276454 h 276482"/>
              <a:gd name="connsiteX62" fmla="*/ 484859 w 815694"/>
              <a:gd name="connsiteY62" fmla="*/ 71210 h 276482"/>
              <a:gd name="connsiteX63" fmla="*/ 462046 w 815694"/>
              <a:gd name="connsiteY63" fmla="*/ 93823 h 276482"/>
              <a:gd name="connsiteX64" fmla="*/ 500593 w 815694"/>
              <a:gd name="connsiteY64" fmla="*/ 132033 h 276482"/>
              <a:gd name="connsiteX65" fmla="*/ 523407 w 815694"/>
              <a:gd name="connsiteY65" fmla="*/ 109420 h 276482"/>
              <a:gd name="connsiteX66" fmla="*/ 484859 w 815694"/>
              <a:gd name="connsiteY66" fmla="*/ 71210 h 276482"/>
              <a:gd name="connsiteX67" fmla="*/ 347426 w 815694"/>
              <a:gd name="connsiteY67" fmla="*/ 71210 h 276482"/>
              <a:gd name="connsiteX68" fmla="*/ 324613 w 815694"/>
              <a:gd name="connsiteY68" fmla="*/ 93823 h 276482"/>
              <a:gd name="connsiteX69" fmla="*/ 363160 w 815694"/>
              <a:gd name="connsiteY69" fmla="*/ 132033 h 276482"/>
              <a:gd name="connsiteX70" fmla="*/ 385974 w 815694"/>
              <a:gd name="connsiteY70" fmla="*/ 109420 h 276482"/>
              <a:gd name="connsiteX71" fmla="*/ 347426 w 815694"/>
              <a:gd name="connsiteY71" fmla="*/ 71210 h 276482"/>
              <a:gd name="connsiteX72" fmla="*/ 168708 w 815694"/>
              <a:gd name="connsiteY72" fmla="*/ 68716 h 276482"/>
              <a:gd name="connsiteX73" fmla="*/ 137627 w 815694"/>
              <a:gd name="connsiteY73" fmla="*/ 90151 h 276482"/>
              <a:gd name="connsiteX74" fmla="*/ 199817 w 815694"/>
              <a:gd name="connsiteY74" fmla="*/ 90151 h 276482"/>
              <a:gd name="connsiteX75" fmla="*/ 168708 w 815694"/>
              <a:gd name="connsiteY75" fmla="*/ 68716 h 276482"/>
              <a:gd name="connsiteX76" fmla="*/ 753669 w 815694"/>
              <a:gd name="connsiteY76" fmla="*/ 43198 h 276482"/>
              <a:gd name="connsiteX77" fmla="*/ 815694 w 815694"/>
              <a:gd name="connsiteY77" fmla="*/ 65125 h 276482"/>
              <a:gd name="connsiteX78" fmla="*/ 792742 w 815694"/>
              <a:gd name="connsiteY78" fmla="*/ 82585 h 276482"/>
              <a:gd name="connsiteX79" fmla="*/ 760582 w 815694"/>
              <a:gd name="connsiteY79" fmla="*/ 71073 h 276482"/>
              <a:gd name="connsiteX80" fmla="*/ 737105 w 815694"/>
              <a:gd name="connsiteY80" fmla="*/ 93303 h 276482"/>
              <a:gd name="connsiteX81" fmla="*/ 767634 w 815694"/>
              <a:gd name="connsiteY81" fmla="*/ 132992 h 276482"/>
              <a:gd name="connsiteX82" fmla="*/ 767661 w 815694"/>
              <a:gd name="connsiteY82" fmla="*/ 133019 h 276482"/>
              <a:gd name="connsiteX83" fmla="*/ 792742 w 815694"/>
              <a:gd name="connsiteY83" fmla="*/ 120740 h 276482"/>
              <a:gd name="connsiteX84" fmla="*/ 815694 w 815694"/>
              <a:gd name="connsiteY84" fmla="*/ 138200 h 276482"/>
              <a:gd name="connsiteX85" fmla="*/ 767661 w 815694"/>
              <a:gd name="connsiteY85" fmla="*/ 161690 h 276482"/>
              <a:gd name="connsiteX86" fmla="*/ 708734 w 815694"/>
              <a:gd name="connsiteY86" fmla="*/ 87519 h 276482"/>
              <a:gd name="connsiteX87" fmla="*/ 753669 w 815694"/>
              <a:gd name="connsiteY87" fmla="*/ 43198 h 276482"/>
              <a:gd name="connsiteX88" fmla="*/ 182811 w 815694"/>
              <a:gd name="connsiteY88" fmla="*/ 43170 h 276482"/>
              <a:gd name="connsiteX89" fmla="*/ 225810 w 815694"/>
              <a:gd name="connsiteY89" fmla="*/ 81626 h 276482"/>
              <a:gd name="connsiteX90" fmla="*/ 228133 w 815694"/>
              <a:gd name="connsiteY90" fmla="*/ 113065 h 276482"/>
              <a:gd name="connsiteX91" fmla="*/ 137599 w 815694"/>
              <a:gd name="connsiteY91" fmla="*/ 113065 h 276482"/>
              <a:gd name="connsiteX92" fmla="*/ 137627 w 815694"/>
              <a:gd name="connsiteY92" fmla="*/ 113092 h 276482"/>
              <a:gd name="connsiteX93" fmla="*/ 168708 w 815694"/>
              <a:gd name="connsiteY93" fmla="*/ 134527 h 276482"/>
              <a:gd name="connsiteX94" fmla="*/ 195033 w 815694"/>
              <a:gd name="connsiteY94" fmla="*/ 121617 h 276482"/>
              <a:gd name="connsiteX95" fmla="*/ 216740 w 815694"/>
              <a:gd name="connsiteY95" fmla="*/ 138145 h 276482"/>
              <a:gd name="connsiteX96" fmla="*/ 161629 w 815694"/>
              <a:gd name="connsiteY96" fmla="*/ 161251 h 276482"/>
              <a:gd name="connsiteX97" fmla="*/ 108951 w 815694"/>
              <a:gd name="connsiteY97" fmla="*/ 111585 h 276482"/>
              <a:gd name="connsiteX98" fmla="*/ 182811 w 815694"/>
              <a:gd name="connsiteY98" fmla="*/ 43170 h 276482"/>
              <a:gd name="connsiteX99" fmla="*/ 366064 w 815694"/>
              <a:gd name="connsiteY99" fmla="*/ 42512 h 276482"/>
              <a:gd name="connsiteX100" fmla="*/ 415838 w 815694"/>
              <a:gd name="connsiteY100" fmla="*/ 104102 h 276482"/>
              <a:gd name="connsiteX101" fmla="*/ 415838 w 815694"/>
              <a:gd name="connsiteY101" fmla="*/ 160182 h 276482"/>
              <a:gd name="connsiteX102" fmla="*/ 386914 w 815694"/>
              <a:gd name="connsiteY102" fmla="*/ 160182 h 276482"/>
              <a:gd name="connsiteX103" fmla="*/ 386914 w 815694"/>
              <a:gd name="connsiteY103" fmla="*/ 151027 h 276482"/>
              <a:gd name="connsiteX104" fmla="*/ 327323 w 815694"/>
              <a:gd name="connsiteY104" fmla="*/ 154125 h 276482"/>
              <a:gd name="connsiteX105" fmla="*/ 294997 w 815694"/>
              <a:gd name="connsiteY105" fmla="*/ 107473 h 276482"/>
              <a:gd name="connsiteX106" fmla="*/ 366064 w 815694"/>
              <a:gd name="connsiteY106" fmla="*/ 42512 h 276482"/>
              <a:gd name="connsiteX107" fmla="*/ 638994 w 815694"/>
              <a:gd name="connsiteY107" fmla="*/ 42183 h 276482"/>
              <a:gd name="connsiteX108" fmla="*/ 639022 w 815694"/>
              <a:gd name="connsiteY108" fmla="*/ 42238 h 276482"/>
              <a:gd name="connsiteX109" fmla="*/ 690898 w 815694"/>
              <a:gd name="connsiteY109" fmla="*/ 101936 h 276482"/>
              <a:gd name="connsiteX110" fmla="*/ 637473 w 815694"/>
              <a:gd name="connsiteY110" fmla="*/ 161580 h 276482"/>
              <a:gd name="connsiteX111" fmla="*/ 637445 w 815694"/>
              <a:gd name="connsiteY111" fmla="*/ 161580 h 276482"/>
              <a:gd name="connsiteX112" fmla="*/ 636561 w 815694"/>
              <a:gd name="connsiteY112" fmla="*/ 161580 h 276482"/>
              <a:gd name="connsiteX113" fmla="*/ 622043 w 815694"/>
              <a:gd name="connsiteY113" fmla="*/ 147217 h 276482"/>
              <a:gd name="connsiteX114" fmla="*/ 634597 w 815694"/>
              <a:gd name="connsiteY114" fmla="*/ 132964 h 276482"/>
              <a:gd name="connsiteX115" fmla="*/ 661946 w 815694"/>
              <a:gd name="connsiteY115" fmla="*/ 101827 h 276482"/>
              <a:gd name="connsiteX116" fmla="*/ 638081 w 815694"/>
              <a:gd name="connsiteY116" fmla="*/ 71237 h 276482"/>
              <a:gd name="connsiteX117" fmla="*/ 644773 w 815694"/>
              <a:gd name="connsiteY117" fmla="*/ 56272 h 276482"/>
              <a:gd name="connsiteX118" fmla="*/ 638994 w 815694"/>
              <a:gd name="connsiteY118" fmla="*/ 42183 h 276482"/>
              <a:gd name="connsiteX119" fmla="*/ 622955 w 815694"/>
              <a:gd name="connsiteY119" fmla="*/ 41964 h 276482"/>
              <a:gd name="connsiteX120" fmla="*/ 622982 w 815694"/>
              <a:gd name="connsiteY120" fmla="*/ 41964 h 276482"/>
              <a:gd name="connsiteX121" fmla="*/ 623867 w 815694"/>
              <a:gd name="connsiteY121" fmla="*/ 41964 h 276482"/>
              <a:gd name="connsiteX122" fmla="*/ 638385 w 815694"/>
              <a:gd name="connsiteY122" fmla="*/ 56327 h 276482"/>
              <a:gd name="connsiteX123" fmla="*/ 625831 w 815694"/>
              <a:gd name="connsiteY123" fmla="*/ 70580 h 276482"/>
              <a:gd name="connsiteX124" fmla="*/ 598482 w 815694"/>
              <a:gd name="connsiteY124" fmla="*/ 101717 h 276482"/>
              <a:gd name="connsiteX125" fmla="*/ 622346 w 815694"/>
              <a:gd name="connsiteY125" fmla="*/ 132306 h 276482"/>
              <a:gd name="connsiteX126" fmla="*/ 615654 w 815694"/>
              <a:gd name="connsiteY126" fmla="*/ 147272 h 276482"/>
              <a:gd name="connsiteX127" fmla="*/ 621434 w 815694"/>
              <a:gd name="connsiteY127" fmla="*/ 161361 h 276482"/>
              <a:gd name="connsiteX128" fmla="*/ 621406 w 815694"/>
              <a:gd name="connsiteY128" fmla="*/ 161333 h 276482"/>
              <a:gd name="connsiteX129" fmla="*/ 569530 w 815694"/>
              <a:gd name="connsiteY129" fmla="*/ 101635 h 276482"/>
              <a:gd name="connsiteX130" fmla="*/ 622955 w 815694"/>
              <a:gd name="connsiteY130" fmla="*/ 41964 h 276482"/>
              <a:gd name="connsiteX131" fmla="*/ 524375 w 815694"/>
              <a:gd name="connsiteY131" fmla="*/ 0 h 276482"/>
              <a:gd name="connsiteX132" fmla="*/ 553299 w 815694"/>
              <a:gd name="connsiteY132" fmla="*/ 0 h 276482"/>
              <a:gd name="connsiteX133" fmla="*/ 553299 w 815694"/>
              <a:gd name="connsiteY133" fmla="*/ 99196 h 276482"/>
              <a:gd name="connsiteX134" fmla="*/ 501174 w 815694"/>
              <a:gd name="connsiteY134" fmla="*/ 161114 h 276482"/>
              <a:gd name="connsiteX135" fmla="*/ 432596 w 815694"/>
              <a:gd name="connsiteY135" fmla="*/ 94536 h 276482"/>
              <a:gd name="connsiteX136" fmla="*/ 482232 w 815694"/>
              <a:gd name="connsiteY136" fmla="*/ 42512 h 276482"/>
              <a:gd name="connsiteX137" fmla="*/ 524375 w 815694"/>
              <a:gd name="connsiteY137" fmla="*/ 50489 h 276482"/>
              <a:gd name="connsiteX138" fmla="*/ 246826 w 815694"/>
              <a:gd name="connsiteY138" fmla="*/ 0 h 276482"/>
              <a:gd name="connsiteX139" fmla="*/ 277216 w 815694"/>
              <a:gd name="connsiteY139" fmla="*/ 0 h 276482"/>
              <a:gd name="connsiteX140" fmla="*/ 277216 w 815694"/>
              <a:gd name="connsiteY140" fmla="*/ 158757 h 276482"/>
              <a:gd name="connsiteX141" fmla="*/ 246826 w 815694"/>
              <a:gd name="connsiteY141" fmla="*/ 158757 h 276482"/>
              <a:gd name="connsiteX142" fmla="*/ 0 w 815694"/>
              <a:gd name="connsiteY142" fmla="*/ 0 h 276482"/>
              <a:gd name="connsiteX143" fmla="*/ 126012 w 815694"/>
              <a:gd name="connsiteY143" fmla="*/ 0 h 276482"/>
              <a:gd name="connsiteX144" fmla="*/ 126012 w 815694"/>
              <a:gd name="connsiteY144" fmla="*/ 28396 h 276482"/>
              <a:gd name="connsiteX145" fmla="*/ 79141 w 815694"/>
              <a:gd name="connsiteY145" fmla="*/ 28396 h 276482"/>
              <a:gd name="connsiteX146" fmla="*/ 79141 w 815694"/>
              <a:gd name="connsiteY146" fmla="*/ 158757 h 276482"/>
              <a:gd name="connsiteX147" fmla="*/ 47313 w 815694"/>
              <a:gd name="connsiteY147" fmla="*/ 158757 h 276482"/>
              <a:gd name="connsiteX148" fmla="*/ 47313 w 815694"/>
              <a:gd name="connsiteY148" fmla="*/ 28396 h 276482"/>
              <a:gd name="connsiteX149" fmla="*/ 0 w 815694"/>
              <a:gd name="connsiteY149" fmla="*/ 28396 h 2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5694" h="276482">
                <a:moveTo>
                  <a:pt x="607028" y="224266"/>
                </a:moveTo>
                <a:lnTo>
                  <a:pt x="596326" y="251511"/>
                </a:lnTo>
                <a:lnTo>
                  <a:pt x="617729" y="251511"/>
                </a:lnTo>
                <a:close/>
                <a:moveTo>
                  <a:pt x="526366" y="209218"/>
                </a:moveTo>
                <a:lnTo>
                  <a:pt x="565798" y="209218"/>
                </a:lnTo>
                <a:lnTo>
                  <a:pt x="565798" y="219552"/>
                </a:lnTo>
                <a:lnTo>
                  <a:pt x="537427" y="219552"/>
                </a:lnTo>
                <a:lnTo>
                  <a:pt x="537427" y="236902"/>
                </a:lnTo>
                <a:lnTo>
                  <a:pt x="561761" y="236902"/>
                </a:lnTo>
                <a:lnTo>
                  <a:pt x="561761" y="247044"/>
                </a:lnTo>
                <a:lnTo>
                  <a:pt x="537427" y="247044"/>
                </a:lnTo>
                <a:lnTo>
                  <a:pt x="537427" y="266121"/>
                </a:lnTo>
                <a:lnTo>
                  <a:pt x="537427" y="266148"/>
                </a:lnTo>
                <a:lnTo>
                  <a:pt x="566849" y="266148"/>
                </a:lnTo>
                <a:lnTo>
                  <a:pt x="566849" y="276482"/>
                </a:lnTo>
                <a:lnTo>
                  <a:pt x="526366" y="276482"/>
                </a:lnTo>
                <a:close/>
                <a:moveTo>
                  <a:pt x="748415" y="209191"/>
                </a:moveTo>
                <a:lnTo>
                  <a:pt x="759476" y="209191"/>
                </a:lnTo>
                <a:lnTo>
                  <a:pt x="759476" y="236792"/>
                </a:lnTo>
                <a:lnTo>
                  <a:pt x="790751" y="236792"/>
                </a:lnTo>
                <a:lnTo>
                  <a:pt x="790751" y="209191"/>
                </a:lnTo>
                <a:lnTo>
                  <a:pt x="801812" y="209191"/>
                </a:lnTo>
                <a:lnTo>
                  <a:pt x="801812" y="276454"/>
                </a:lnTo>
                <a:lnTo>
                  <a:pt x="790751" y="276454"/>
                </a:lnTo>
                <a:lnTo>
                  <a:pt x="790751" y="247126"/>
                </a:lnTo>
                <a:lnTo>
                  <a:pt x="759476" y="247126"/>
                </a:lnTo>
                <a:lnTo>
                  <a:pt x="759476" y="276454"/>
                </a:lnTo>
                <a:lnTo>
                  <a:pt x="748415" y="276454"/>
                </a:lnTo>
                <a:close/>
                <a:moveTo>
                  <a:pt x="686639" y="209191"/>
                </a:moveTo>
                <a:lnTo>
                  <a:pt x="737575" y="209191"/>
                </a:lnTo>
                <a:lnTo>
                  <a:pt x="737575" y="219524"/>
                </a:lnTo>
                <a:lnTo>
                  <a:pt x="717666" y="219524"/>
                </a:lnTo>
                <a:lnTo>
                  <a:pt x="717666" y="276454"/>
                </a:lnTo>
                <a:lnTo>
                  <a:pt x="706549" y="276454"/>
                </a:lnTo>
                <a:lnTo>
                  <a:pt x="706549" y="219524"/>
                </a:lnTo>
                <a:lnTo>
                  <a:pt x="686639" y="219524"/>
                </a:lnTo>
                <a:close/>
                <a:moveTo>
                  <a:pt x="650415" y="209191"/>
                </a:moveTo>
                <a:lnTo>
                  <a:pt x="661476" y="209191"/>
                </a:lnTo>
                <a:lnTo>
                  <a:pt x="661476" y="266121"/>
                </a:lnTo>
                <a:lnTo>
                  <a:pt x="689737" y="266121"/>
                </a:lnTo>
                <a:lnTo>
                  <a:pt x="689737" y="276454"/>
                </a:lnTo>
                <a:lnTo>
                  <a:pt x="650415" y="276454"/>
                </a:lnTo>
                <a:close/>
                <a:moveTo>
                  <a:pt x="601802" y="209191"/>
                </a:moveTo>
                <a:lnTo>
                  <a:pt x="612199" y="209191"/>
                </a:lnTo>
                <a:lnTo>
                  <a:pt x="639492" y="276454"/>
                </a:lnTo>
                <a:lnTo>
                  <a:pt x="627518" y="276454"/>
                </a:lnTo>
                <a:lnTo>
                  <a:pt x="621684" y="261653"/>
                </a:lnTo>
                <a:lnTo>
                  <a:pt x="592317" y="261653"/>
                </a:lnTo>
                <a:lnTo>
                  <a:pt x="586482" y="276454"/>
                </a:lnTo>
                <a:lnTo>
                  <a:pt x="574509" y="276454"/>
                </a:lnTo>
                <a:close/>
                <a:moveTo>
                  <a:pt x="458562" y="209191"/>
                </a:moveTo>
                <a:lnTo>
                  <a:pt x="469623" y="209191"/>
                </a:lnTo>
                <a:lnTo>
                  <a:pt x="469623" y="236792"/>
                </a:lnTo>
                <a:lnTo>
                  <a:pt x="500898" y="236792"/>
                </a:lnTo>
                <a:lnTo>
                  <a:pt x="500898" y="209191"/>
                </a:lnTo>
                <a:lnTo>
                  <a:pt x="511959" y="209191"/>
                </a:lnTo>
                <a:lnTo>
                  <a:pt x="511959" y="276454"/>
                </a:lnTo>
                <a:lnTo>
                  <a:pt x="500898" y="276454"/>
                </a:lnTo>
                <a:lnTo>
                  <a:pt x="500898" y="247126"/>
                </a:lnTo>
                <a:lnTo>
                  <a:pt x="469623" y="247126"/>
                </a:lnTo>
                <a:lnTo>
                  <a:pt x="469623" y="276454"/>
                </a:lnTo>
                <a:lnTo>
                  <a:pt x="458562" y="276454"/>
                </a:lnTo>
                <a:close/>
                <a:moveTo>
                  <a:pt x="484859" y="71210"/>
                </a:moveTo>
                <a:cubicBezTo>
                  <a:pt x="473798" y="73869"/>
                  <a:pt x="464728" y="82860"/>
                  <a:pt x="462046" y="93823"/>
                </a:cubicBezTo>
                <a:cubicBezTo>
                  <a:pt x="456377" y="117149"/>
                  <a:pt x="477033" y="137652"/>
                  <a:pt x="500593" y="132033"/>
                </a:cubicBezTo>
                <a:cubicBezTo>
                  <a:pt x="511654" y="129401"/>
                  <a:pt x="520724" y="120383"/>
                  <a:pt x="523407" y="109420"/>
                </a:cubicBezTo>
                <a:cubicBezTo>
                  <a:pt x="529075" y="86066"/>
                  <a:pt x="508419" y="65591"/>
                  <a:pt x="484859" y="71210"/>
                </a:cubicBezTo>
                <a:close/>
                <a:moveTo>
                  <a:pt x="347426" y="71210"/>
                </a:moveTo>
                <a:cubicBezTo>
                  <a:pt x="336365" y="73869"/>
                  <a:pt x="327267" y="82860"/>
                  <a:pt x="324613" y="93823"/>
                </a:cubicBezTo>
                <a:cubicBezTo>
                  <a:pt x="318944" y="117176"/>
                  <a:pt x="339628" y="137652"/>
                  <a:pt x="363160" y="132033"/>
                </a:cubicBezTo>
                <a:cubicBezTo>
                  <a:pt x="374221" y="129374"/>
                  <a:pt x="383291" y="120383"/>
                  <a:pt x="385974" y="109420"/>
                </a:cubicBezTo>
                <a:cubicBezTo>
                  <a:pt x="391643" y="86066"/>
                  <a:pt x="370986" y="65591"/>
                  <a:pt x="347426" y="71210"/>
                </a:cubicBezTo>
                <a:close/>
                <a:moveTo>
                  <a:pt x="168708" y="68716"/>
                </a:moveTo>
                <a:cubicBezTo>
                  <a:pt x="154439" y="68716"/>
                  <a:pt x="142327" y="77652"/>
                  <a:pt x="137627" y="90151"/>
                </a:cubicBezTo>
                <a:lnTo>
                  <a:pt x="199817" y="90151"/>
                </a:lnTo>
                <a:cubicBezTo>
                  <a:pt x="195116" y="77624"/>
                  <a:pt x="182977" y="68716"/>
                  <a:pt x="168708" y="68716"/>
                </a:cubicBezTo>
                <a:close/>
                <a:moveTo>
                  <a:pt x="753669" y="43198"/>
                </a:moveTo>
                <a:cubicBezTo>
                  <a:pt x="778778" y="37606"/>
                  <a:pt x="802033" y="47528"/>
                  <a:pt x="815694" y="65125"/>
                </a:cubicBezTo>
                <a:lnTo>
                  <a:pt x="792742" y="82585"/>
                </a:lnTo>
                <a:cubicBezTo>
                  <a:pt x="785663" y="73431"/>
                  <a:pt x="773607" y="68278"/>
                  <a:pt x="760582" y="71073"/>
                </a:cubicBezTo>
                <a:cubicBezTo>
                  <a:pt x="749355" y="73458"/>
                  <a:pt x="739981" y="82284"/>
                  <a:pt x="737105" y="93303"/>
                </a:cubicBezTo>
                <a:cubicBezTo>
                  <a:pt x="731658" y="114216"/>
                  <a:pt x="747420" y="132992"/>
                  <a:pt x="767634" y="132992"/>
                </a:cubicBezTo>
                <a:lnTo>
                  <a:pt x="767661" y="133019"/>
                </a:lnTo>
                <a:cubicBezTo>
                  <a:pt x="777865" y="133019"/>
                  <a:pt x="786963" y="128195"/>
                  <a:pt x="792742" y="120740"/>
                </a:cubicBezTo>
                <a:lnTo>
                  <a:pt x="815694" y="138200"/>
                </a:lnTo>
                <a:cubicBezTo>
                  <a:pt x="804633" y="152480"/>
                  <a:pt x="787239" y="161690"/>
                  <a:pt x="767661" y="161690"/>
                </a:cubicBezTo>
                <a:cubicBezTo>
                  <a:pt x="729556" y="161690"/>
                  <a:pt x="699691" y="126825"/>
                  <a:pt x="708734" y="87519"/>
                </a:cubicBezTo>
                <a:cubicBezTo>
                  <a:pt x="713739" y="65728"/>
                  <a:pt x="731658" y="48077"/>
                  <a:pt x="753669" y="43198"/>
                </a:cubicBezTo>
                <a:close/>
                <a:moveTo>
                  <a:pt x="182811" y="43170"/>
                </a:moveTo>
                <a:cubicBezTo>
                  <a:pt x="202665" y="47611"/>
                  <a:pt x="219201" y="62549"/>
                  <a:pt x="225810" y="81626"/>
                </a:cubicBezTo>
                <a:cubicBezTo>
                  <a:pt x="229626" y="92617"/>
                  <a:pt x="230041" y="103252"/>
                  <a:pt x="228133" y="113065"/>
                </a:cubicBezTo>
                <a:lnTo>
                  <a:pt x="137599" y="113065"/>
                </a:lnTo>
                <a:lnTo>
                  <a:pt x="137627" y="113092"/>
                </a:lnTo>
                <a:cubicBezTo>
                  <a:pt x="142327" y="125619"/>
                  <a:pt x="154467" y="134527"/>
                  <a:pt x="168708" y="134527"/>
                </a:cubicBezTo>
                <a:cubicBezTo>
                  <a:pt x="179437" y="134527"/>
                  <a:pt x="188950" y="129456"/>
                  <a:pt x="195033" y="121617"/>
                </a:cubicBezTo>
                <a:lnTo>
                  <a:pt x="216740" y="138145"/>
                </a:lnTo>
                <a:cubicBezTo>
                  <a:pt x="204352" y="154125"/>
                  <a:pt x="184055" y="163746"/>
                  <a:pt x="161629" y="161251"/>
                </a:cubicBezTo>
                <a:cubicBezTo>
                  <a:pt x="135276" y="158291"/>
                  <a:pt x="113154" y="137542"/>
                  <a:pt x="108951" y="111585"/>
                </a:cubicBezTo>
                <a:cubicBezTo>
                  <a:pt x="102093" y="69319"/>
                  <a:pt x="139811" y="33549"/>
                  <a:pt x="182811" y="43170"/>
                </a:cubicBezTo>
                <a:close/>
                <a:moveTo>
                  <a:pt x="366064" y="42512"/>
                </a:moveTo>
                <a:cubicBezTo>
                  <a:pt x="395459" y="47528"/>
                  <a:pt x="415838" y="74554"/>
                  <a:pt x="415838" y="104102"/>
                </a:cubicBezTo>
                <a:cubicBezTo>
                  <a:pt x="415838" y="129182"/>
                  <a:pt x="415838" y="160182"/>
                  <a:pt x="415838" y="160182"/>
                </a:cubicBezTo>
                <a:lnTo>
                  <a:pt x="386914" y="160182"/>
                </a:lnTo>
                <a:lnTo>
                  <a:pt x="386914" y="151027"/>
                </a:lnTo>
                <a:cubicBezTo>
                  <a:pt x="370571" y="162951"/>
                  <a:pt x="349113" y="165966"/>
                  <a:pt x="327323" y="154125"/>
                </a:cubicBezTo>
                <a:cubicBezTo>
                  <a:pt x="309763" y="144614"/>
                  <a:pt x="296877" y="127236"/>
                  <a:pt x="294997" y="107473"/>
                </a:cubicBezTo>
                <a:cubicBezTo>
                  <a:pt x="291236" y="68113"/>
                  <a:pt x="325857" y="35633"/>
                  <a:pt x="366064" y="42512"/>
                </a:cubicBezTo>
                <a:close/>
                <a:moveTo>
                  <a:pt x="638994" y="42183"/>
                </a:moveTo>
                <a:lnTo>
                  <a:pt x="639022" y="42238"/>
                </a:lnTo>
                <a:cubicBezTo>
                  <a:pt x="668333" y="46596"/>
                  <a:pt x="690953" y="71703"/>
                  <a:pt x="690898" y="101936"/>
                </a:cubicBezTo>
                <a:cubicBezTo>
                  <a:pt x="690815" y="132717"/>
                  <a:pt x="667531" y="158044"/>
                  <a:pt x="637473" y="161580"/>
                </a:cubicBezTo>
                <a:cubicBezTo>
                  <a:pt x="637445" y="161580"/>
                  <a:pt x="637445" y="161580"/>
                  <a:pt x="637445" y="161580"/>
                </a:cubicBezTo>
                <a:cubicBezTo>
                  <a:pt x="637169" y="161580"/>
                  <a:pt x="636865" y="161580"/>
                  <a:pt x="636561" y="161580"/>
                </a:cubicBezTo>
                <a:cubicBezTo>
                  <a:pt x="628541" y="161580"/>
                  <a:pt x="622043" y="155166"/>
                  <a:pt x="622043" y="147217"/>
                </a:cubicBezTo>
                <a:cubicBezTo>
                  <a:pt x="622043" y="139926"/>
                  <a:pt x="627518" y="133896"/>
                  <a:pt x="634597" y="132964"/>
                </a:cubicBezTo>
                <a:cubicBezTo>
                  <a:pt x="650055" y="130853"/>
                  <a:pt x="661918" y="117724"/>
                  <a:pt x="661946" y="101827"/>
                </a:cubicBezTo>
                <a:cubicBezTo>
                  <a:pt x="661973" y="87135"/>
                  <a:pt x="651797" y="74773"/>
                  <a:pt x="638081" y="71237"/>
                </a:cubicBezTo>
                <a:cubicBezTo>
                  <a:pt x="642202" y="67537"/>
                  <a:pt x="644773" y="62192"/>
                  <a:pt x="644773" y="56272"/>
                </a:cubicBezTo>
                <a:cubicBezTo>
                  <a:pt x="644773" y="50790"/>
                  <a:pt x="642589" y="45801"/>
                  <a:pt x="638994" y="42183"/>
                </a:cubicBezTo>
                <a:close/>
                <a:moveTo>
                  <a:pt x="622955" y="41964"/>
                </a:moveTo>
                <a:cubicBezTo>
                  <a:pt x="622982" y="41964"/>
                  <a:pt x="622982" y="41964"/>
                  <a:pt x="622982" y="41964"/>
                </a:cubicBezTo>
                <a:cubicBezTo>
                  <a:pt x="623259" y="41964"/>
                  <a:pt x="623563" y="41964"/>
                  <a:pt x="623867" y="41964"/>
                </a:cubicBezTo>
                <a:cubicBezTo>
                  <a:pt x="631886" y="41964"/>
                  <a:pt x="638385" y="48378"/>
                  <a:pt x="638385" y="56327"/>
                </a:cubicBezTo>
                <a:cubicBezTo>
                  <a:pt x="638385" y="63618"/>
                  <a:pt x="632910" y="69648"/>
                  <a:pt x="625831" y="70580"/>
                </a:cubicBezTo>
                <a:cubicBezTo>
                  <a:pt x="610373" y="72690"/>
                  <a:pt x="598510" y="85820"/>
                  <a:pt x="598482" y="101717"/>
                </a:cubicBezTo>
                <a:cubicBezTo>
                  <a:pt x="598455" y="116409"/>
                  <a:pt x="608631" y="128771"/>
                  <a:pt x="622346" y="132306"/>
                </a:cubicBezTo>
                <a:cubicBezTo>
                  <a:pt x="618226" y="136007"/>
                  <a:pt x="615654" y="141352"/>
                  <a:pt x="615654" y="147272"/>
                </a:cubicBezTo>
                <a:cubicBezTo>
                  <a:pt x="615654" y="152754"/>
                  <a:pt x="617839" y="157743"/>
                  <a:pt x="621434" y="161361"/>
                </a:cubicBezTo>
                <a:lnTo>
                  <a:pt x="621406" y="161333"/>
                </a:lnTo>
                <a:cubicBezTo>
                  <a:pt x="592095" y="156948"/>
                  <a:pt x="569475" y="131868"/>
                  <a:pt x="569530" y="101635"/>
                </a:cubicBezTo>
                <a:cubicBezTo>
                  <a:pt x="569613" y="70854"/>
                  <a:pt x="592896" y="45500"/>
                  <a:pt x="622955" y="41964"/>
                </a:cubicBezTo>
                <a:close/>
                <a:moveTo>
                  <a:pt x="524375" y="0"/>
                </a:moveTo>
                <a:lnTo>
                  <a:pt x="553299" y="0"/>
                </a:lnTo>
                <a:lnTo>
                  <a:pt x="553299" y="99196"/>
                </a:lnTo>
                <a:cubicBezTo>
                  <a:pt x="553299" y="129593"/>
                  <a:pt x="531564" y="157030"/>
                  <a:pt x="501174" y="161114"/>
                </a:cubicBezTo>
                <a:cubicBezTo>
                  <a:pt x="461548" y="166404"/>
                  <a:pt x="428061" y="133677"/>
                  <a:pt x="432596" y="94536"/>
                </a:cubicBezTo>
                <a:cubicBezTo>
                  <a:pt x="435610" y="68606"/>
                  <a:pt x="456266" y="46871"/>
                  <a:pt x="482232" y="42512"/>
                </a:cubicBezTo>
                <a:cubicBezTo>
                  <a:pt x="497773" y="39909"/>
                  <a:pt x="512429" y="43198"/>
                  <a:pt x="524375" y="50489"/>
                </a:cubicBezTo>
                <a:close/>
                <a:moveTo>
                  <a:pt x="246826" y="0"/>
                </a:moveTo>
                <a:lnTo>
                  <a:pt x="277216" y="0"/>
                </a:lnTo>
                <a:lnTo>
                  <a:pt x="277216" y="158757"/>
                </a:lnTo>
                <a:lnTo>
                  <a:pt x="246826" y="158757"/>
                </a:lnTo>
                <a:close/>
                <a:moveTo>
                  <a:pt x="0" y="0"/>
                </a:moveTo>
                <a:lnTo>
                  <a:pt x="126012" y="0"/>
                </a:lnTo>
                <a:lnTo>
                  <a:pt x="126012" y="28396"/>
                </a:lnTo>
                <a:lnTo>
                  <a:pt x="79141" y="28396"/>
                </a:lnTo>
                <a:lnTo>
                  <a:pt x="79141" y="158757"/>
                </a:lnTo>
                <a:lnTo>
                  <a:pt x="47313" y="158757"/>
                </a:lnTo>
                <a:lnTo>
                  <a:pt x="47313" y="28396"/>
                </a:lnTo>
                <a:lnTo>
                  <a:pt x="0" y="28396"/>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bg1">
                    <a:alpha val="0"/>
                  </a:schemeClr>
                </a:solidFill>
              </a:defRPr>
            </a:lvl2pPr>
            <a:lvl3pPr>
              <a:defRPr sz="100">
                <a:solidFill>
                  <a:schemeClr val="bg1">
                    <a:alpha val="0"/>
                  </a:schemeClr>
                </a:solidFill>
              </a:defRPr>
            </a:lvl3pPr>
            <a:lvl4pPr>
              <a:defRPr sz="100">
                <a:solidFill>
                  <a:schemeClr val="bg1">
                    <a:alpha val="0"/>
                  </a:schemeClr>
                </a:solidFill>
              </a:defRPr>
            </a:lvl4pPr>
            <a:lvl5pPr>
              <a:defRPr sz="100">
                <a:solidFill>
                  <a:schemeClr val="bg1">
                    <a:alpha val="0"/>
                  </a:schemeClr>
                </a:solidFill>
              </a:defRPr>
            </a:lvl5pPr>
          </a:lstStyle>
          <a:p>
            <a:pPr lvl="0"/>
            <a:r>
              <a:rPr lang="en-US"/>
              <a:t>Click to edit Master text styles</a:t>
            </a:r>
          </a:p>
        </p:txBody>
      </p:sp>
    </p:spTree>
    <p:extLst>
      <p:ext uri="{BB962C8B-B14F-4D97-AF65-F5344CB8AC3E}">
        <p14:creationId xmlns:p14="http://schemas.microsoft.com/office/powerpoint/2010/main" val="96345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978" y="489254"/>
            <a:ext cx="6635647" cy="328304"/>
          </a:xfrm>
        </p:spPr>
        <p:txBody>
          <a:bodyPr/>
          <a:lstStyle>
            <a:lvl1pPr>
              <a:defRPr lang="en-US" dirty="0"/>
            </a:lvl1pPr>
          </a:lstStyle>
          <a:p>
            <a:r>
              <a:rPr lang="en-US"/>
              <a:t>Click to edit text</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501978" y="874623"/>
            <a:ext cx="6635647" cy="327025"/>
          </a:xfrm>
        </p:spPr>
        <p:txBody>
          <a:bodyPr/>
          <a:lstStyle>
            <a:lvl1pPr>
              <a:defRPr sz="1400" b="0" cap="all" baseline="0">
                <a:solidFill>
                  <a:schemeClr val="accent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7634514" y="4"/>
            <a:ext cx="4572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16200000">
            <a:off x="7631484" y="3432034"/>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5400000" flipV="1">
            <a:off x="7631484" y="3035"/>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3" name="Footer Placeholder 12">
            <a:extLst>
              <a:ext uri="{FF2B5EF4-FFF2-40B4-BE49-F238E27FC236}">
                <a16:creationId xmlns:a16="http://schemas.microsoft.com/office/drawing/2014/main" id="{2CD415CA-31EC-EA25-13E3-B91FB7627606}"/>
              </a:ext>
            </a:extLst>
          </p:cNvPr>
          <p:cNvSpPr>
            <a:spLocks noGrp="1"/>
          </p:cNvSpPr>
          <p:nvPr>
            <p:ph type="ftr" sz="quarter" idx="33"/>
          </p:nvPr>
        </p:nvSpPr>
        <p:spPr/>
        <p:txBody>
          <a:bodyPr/>
          <a:lstStyle>
            <a:lvl1pPr>
              <a:defRPr>
                <a:solidFill>
                  <a:schemeClr val="bg1"/>
                </a:solidFill>
              </a:defRPr>
            </a:lvl1pPr>
          </a:lstStyle>
          <a:p>
            <a:r>
              <a:rPr lang="en-US" dirty="0"/>
              <a:t>© Teladoc Health, Inc. All rights reserved.</a:t>
            </a:r>
          </a:p>
        </p:txBody>
      </p:sp>
      <p:sp>
        <p:nvSpPr>
          <p:cNvPr id="14" name="Slide Number Placeholder 13">
            <a:extLst>
              <a:ext uri="{FF2B5EF4-FFF2-40B4-BE49-F238E27FC236}">
                <a16:creationId xmlns:a16="http://schemas.microsoft.com/office/drawing/2014/main" id="{813DF3A6-A40D-ED19-BBD5-AEC82D98814F}"/>
              </a:ext>
            </a:extLst>
          </p:cNvPr>
          <p:cNvSpPr>
            <a:spLocks noGrp="1"/>
          </p:cNvSpPr>
          <p:nvPr>
            <p:ph type="sldNum" sz="quarter" idx="34"/>
          </p:nvPr>
        </p:nvSpPr>
        <p:spPr/>
        <p:txBody>
          <a:bodyPr/>
          <a:lstStyle>
            <a:lvl1pPr>
              <a:defRPr>
                <a:solidFill>
                  <a:schemeClr val="bg1"/>
                </a:solidFill>
              </a:defRPr>
            </a:lvl1pPr>
          </a:lstStyle>
          <a:p>
            <a:fld id="{A82C3BC0-3EBF-3C4C-A3D8-795624EBC6AA}" type="slidenum">
              <a:rPr lang="en-US" smtClean="0"/>
              <a:pPr/>
              <a:t>‹#›</a:t>
            </a:fld>
            <a:endParaRPr lang="en-US" dirty="0"/>
          </a:p>
        </p:txBody>
      </p:sp>
      <p:sp>
        <p:nvSpPr>
          <p:cNvPr id="4" name="Content Placeholder 2">
            <a:extLst>
              <a:ext uri="{FF2B5EF4-FFF2-40B4-BE49-F238E27FC236}">
                <a16:creationId xmlns:a16="http://schemas.microsoft.com/office/drawing/2014/main" id="{85CD5010-3FE6-3D13-605D-BB73B56F91C0}"/>
              </a:ext>
            </a:extLst>
          </p:cNvPr>
          <p:cNvSpPr>
            <a:spLocks noGrp="1"/>
          </p:cNvSpPr>
          <p:nvPr>
            <p:ph idx="1"/>
          </p:nvPr>
        </p:nvSpPr>
        <p:spPr>
          <a:xfrm>
            <a:off x="501978" y="1772233"/>
            <a:ext cx="6635647" cy="4195430"/>
          </a:xfrm>
        </p:spPr>
        <p:txBody>
          <a:bodyPr/>
          <a:lstStyle>
            <a:lvl1pPr>
              <a:defRPr b="0"/>
            </a:lvl1pPr>
            <a:lvl2pPr marL="349250" indent="-342900">
              <a:buNone/>
              <a:defRPr lang="en-US" sz="2000" kern="1200" dirty="0">
                <a:solidFill>
                  <a:schemeClr val="tx1">
                    <a:lumMod val="85000"/>
                    <a:lumOff val="15000"/>
                  </a:schemeClr>
                </a:solidFill>
                <a:latin typeface="Century Gothic" panose="020B0502020202020204"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F8C762C7-918A-BE25-98BF-816ECC40274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3680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4.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465" y="489253"/>
            <a:ext cx="6635647" cy="328304"/>
          </a:xfrm>
        </p:spPr>
        <p:txBody>
          <a:bodyPr/>
          <a:lstStyle>
            <a:lvl1pPr>
              <a:defRPr lang="en-US" dirty="0"/>
            </a:lvl1pPr>
          </a:lstStyle>
          <a:p>
            <a:r>
              <a:rPr lang="en-US"/>
              <a:t>Click to edit text</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p:nvPr>
        </p:nvSpPr>
        <p:spPr>
          <a:xfrm>
            <a:off x="5059465" y="874622"/>
            <a:ext cx="6635647" cy="327025"/>
          </a:xfrm>
        </p:spPr>
        <p:txBody>
          <a:bodyPr/>
          <a:lstStyle>
            <a:lvl1pPr>
              <a:defRPr sz="1400" b="0" cap="all" baseline="0">
                <a:solidFill>
                  <a:schemeClr val="accent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9423" y="2"/>
            <a:ext cx="4572000" cy="6858000"/>
          </a:xfrm>
          <a:solidFill>
            <a:schemeClr val="bg1">
              <a:lumMod val="95000"/>
            </a:schemeClr>
          </a:solidFill>
        </p:spPr>
        <p:txBody>
          <a:bodyPr bIns="822960" anchor="ctr" anchorCtr="0"/>
          <a:lstStyle>
            <a:lvl1pPr algn="ctr">
              <a:defRPr sz="1400">
                <a:solidFill>
                  <a:schemeClr val="tx1"/>
                </a:solidFill>
              </a:defRPr>
            </a:lvl1pPr>
          </a:lstStyle>
          <a:p>
            <a:r>
              <a:rPr lang="en-US" dirty="0"/>
              <a:t>Click icon to add picture</a:t>
            </a:r>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5400000">
            <a:off x="1136607" y="3033"/>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16200000" flipV="1">
            <a:off x="1136607" y="3432033"/>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3" name="Footer Placeholder 12">
            <a:extLst>
              <a:ext uri="{FF2B5EF4-FFF2-40B4-BE49-F238E27FC236}">
                <a16:creationId xmlns:a16="http://schemas.microsoft.com/office/drawing/2014/main" id="{2CD415CA-31EC-EA25-13E3-B91FB7627606}"/>
              </a:ext>
            </a:extLst>
          </p:cNvPr>
          <p:cNvSpPr>
            <a:spLocks noGrp="1"/>
          </p:cNvSpPr>
          <p:nvPr>
            <p:ph type="ftr" sz="quarter" idx="33"/>
          </p:nvPr>
        </p:nvSpPr>
        <p:spPr/>
        <p:txBody>
          <a:bodyPr/>
          <a:lstStyle>
            <a:lvl1pPr>
              <a:defRPr>
                <a:solidFill>
                  <a:schemeClr val="tx1">
                    <a:lumMod val="85000"/>
                    <a:lumOff val="15000"/>
                  </a:schemeClr>
                </a:solidFill>
              </a:defRPr>
            </a:lvl1pPr>
          </a:lstStyle>
          <a:p>
            <a:r>
              <a:rPr lang="en-US" dirty="0"/>
              <a:t>© Teladoc Health, Inc. All rights reserved.</a:t>
            </a:r>
          </a:p>
        </p:txBody>
      </p:sp>
      <p:sp>
        <p:nvSpPr>
          <p:cNvPr id="14" name="Slide Number Placeholder 13">
            <a:extLst>
              <a:ext uri="{FF2B5EF4-FFF2-40B4-BE49-F238E27FC236}">
                <a16:creationId xmlns:a16="http://schemas.microsoft.com/office/drawing/2014/main" id="{813DF3A6-A40D-ED19-BBD5-AEC82D98814F}"/>
              </a:ext>
            </a:extLst>
          </p:cNvPr>
          <p:cNvSpPr>
            <a:spLocks noGrp="1"/>
          </p:cNvSpPr>
          <p:nvPr>
            <p:ph type="sldNum" sz="quarter" idx="34"/>
          </p:nvPr>
        </p:nvSpPr>
        <p:spPr/>
        <p:txBody>
          <a:bodyPr/>
          <a:lstStyle>
            <a:lvl1pPr>
              <a:defRPr>
                <a:solidFill>
                  <a:schemeClr val="tx1">
                    <a:lumMod val="85000"/>
                    <a:lumOff val="15000"/>
                  </a:schemeClr>
                </a:solidFill>
              </a:defRPr>
            </a:lvl1pPr>
          </a:lstStyle>
          <a:p>
            <a:fld id="{A82C3BC0-3EBF-3C4C-A3D8-795624EBC6AA}" type="slidenum">
              <a:rPr lang="en-US" smtClean="0"/>
              <a:pPr/>
              <a:t>‹#›</a:t>
            </a:fld>
            <a:endParaRPr lang="en-US" dirty="0"/>
          </a:p>
        </p:txBody>
      </p:sp>
      <p:sp>
        <p:nvSpPr>
          <p:cNvPr id="4" name="Content Placeholder 2">
            <a:extLst>
              <a:ext uri="{FF2B5EF4-FFF2-40B4-BE49-F238E27FC236}">
                <a16:creationId xmlns:a16="http://schemas.microsoft.com/office/drawing/2014/main" id="{384DA2D5-19C0-8B86-DC57-D126F2D7A25C}"/>
              </a:ext>
            </a:extLst>
          </p:cNvPr>
          <p:cNvSpPr>
            <a:spLocks noGrp="1"/>
          </p:cNvSpPr>
          <p:nvPr>
            <p:ph idx="1"/>
          </p:nvPr>
        </p:nvSpPr>
        <p:spPr>
          <a:xfrm>
            <a:off x="5073884" y="1772233"/>
            <a:ext cx="6635647" cy="4195430"/>
          </a:xfrm>
        </p:spPr>
        <p:txBody>
          <a:bodyPr/>
          <a:lstStyle>
            <a:lvl1pPr>
              <a:defRPr b="0"/>
            </a:lvl1pPr>
            <a:lvl2pPr marL="349250" indent="-342900">
              <a:buNone/>
              <a:defRPr lang="en-US" sz="2000" kern="1200" dirty="0">
                <a:solidFill>
                  <a:schemeClr val="tx1">
                    <a:lumMod val="85000"/>
                    <a:lumOff val="15000"/>
                  </a:schemeClr>
                </a:solidFill>
                <a:latin typeface="Century Gothic" panose="020B0502020202020204"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E13073E-7384-7FE7-A0ED-A3E55AEE9531}"/>
              </a:ext>
            </a:extLst>
          </p:cNvPr>
          <p:cNvSpPr>
            <a:spLocks noGrp="1"/>
          </p:cNvSpPr>
          <p:nvPr>
            <p:ph type="body" sz="quarter" idx="37"/>
          </p:nvPr>
        </p:nvSpPr>
        <p:spPr>
          <a:xfrm>
            <a:off x="514575" y="6323380"/>
            <a:ext cx="815694" cy="276482"/>
          </a:xfrm>
          <a:custGeom>
            <a:avLst/>
            <a:gdLst>
              <a:gd name="connsiteX0" fmla="*/ 607028 w 815694"/>
              <a:gd name="connsiteY0" fmla="*/ 224266 h 276482"/>
              <a:gd name="connsiteX1" fmla="*/ 596326 w 815694"/>
              <a:gd name="connsiteY1" fmla="*/ 251511 h 276482"/>
              <a:gd name="connsiteX2" fmla="*/ 617729 w 815694"/>
              <a:gd name="connsiteY2" fmla="*/ 251511 h 276482"/>
              <a:gd name="connsiteX3" fmla="*/ 526366 w 815694"/>
              <a:gd name="connsiteY3" fmla="*/ 209218 h 276482"/>
              <a:gd name="connsiteX4" fmla="*/ 565798 w 815694"/>
              <a:gd name="connsiteY4" fmla="*/ 209218 h 276482"/>
              <a:gd name="connsiteX5" fmla="*/ 565798 w 815694"/>
              <a:gd name="connsiteY5" fmla="*/ 219552 h 276482"/>
              <a:gd name="connsiteX6" fmla="*/ 537427 w 815694"/>
              <a:gd name="connsiteY6" fmla="*/ 219552 h 276482"/>
              <a:gd name="connsiteX7" fmla="*/ 537427 w 815694"/>
              <a:gd name="connsiteY7" fmla="*/ 236902 h 276482"/>
              <a:gd name="connsiteX8" fmla="*/ 561761 w 815694"/>
              <a:gd name="connsiteY8" fmla="*/ 236902 h 276482"/>
              <a:gd name="connsiteX9" fmla="*/ 561761 w 815694"/>
              <a:gd name="connsiteY9" fmla="*/ 247044 h 276482"/>
              <a:gd name="connsiteX10" fmla="*/ 537427 w 815694"/>
              <a:gd name="connsiteY10" fmla="*/ 247044 h 276482"/>
              <a:gd name="connsiteX11" fmla="*/ 537427 w 815694"/>
              <a:gd name="connsiteY11" fmla="*/ 266121 h 276482"/>
              <a:gd name="connsiteX12" fmla="*/ 537427 w 815694"/>
              <a:gd name="connsiteY12" fmla="*/ 266148 h 276482"/>
              <a:gd name="connsiteX13" fmla="*/ 566849 w 815694"/>
              <a:gd name="connsiteY13" fmla="*/ 266148 h 276482"/>
              <a:gd name="connsiteX14" fmla="*/ 566849 w 815694"/>
              <a:gd name="connsiteY14" fmla="*/ 276482 h 276482"/>
              <a:gd name="connsiteX15" fmla="*/ 526366 w 815694"/>
              <a:gd name="connsiteY15" fmla="*/ 276482 h 276482"/>
              <a:gd name="connsiteX16" fmla="*/ 748415 w 815694"/>
              <a:gd name="connsiteY16" fmla="*/ 209191 h 276482"/>
              <a:gd name="connsiteX17" fmla="*/ 759476 w 815694"/>
              <a:gd name="connsiteY17" fmla="*/ 209191 h 276482"/>
              <a:gd name="connsiteX18" fmla="*/ 759476 w 815694"/>
              <a:gd name="connsiteY18" fmla="*/ 236792 h 276482"/>
              <a:gd name="connsiteX19" fmla="*/ 790751 w 815694"/>
              <a:gd name="connsiteY19" fmla="*/ 236792 h 276482"/>
              <a:gd name="connsiteX20" fmla="*/ 790751 w 815694"/>
              <a:gd name="connsiteY20" fmla="*/ 209191 h 276482"/>
              <a:gd name="connsiteX21" fmla="*/ 801812 w 815694"/>
              <a:gd name="connsiteY21" fmla="*/ 209191 h 276482"/>
              <a:gd name="connsiteX22" fmla="*/ 801812 w 815694"/>
              <a:gd name="connsiteY22" fmla="*/ 276454 h 276482"/>
              <a:gd name="connsiteX23" fmla="*/ 790751 w 815694"/>
              <a:gd name="connsiteY23" fmla="*/ 276454 h 276482"/>
              <a:gd name="connsiteX24" fmla="*/ 790751 w 815694"/>
              <a:gd name="connsiteY24" fmla="*/ 247126 h 276482"/>
              <a:gd name="connsiteX25" fmla="*/ 759476 w 815694"/>
              <a:gd name="connsiteY25" fmla="*/ 247126 h 276482"/>
              <a:gd name="connsiteX26" fmla="*/ 759476 w 815694"/>
              <a:gd name="connsiteY26" fmla="*/ 276454 h 276482"/>
              <a:gd name="connsiteX27" fmla="*/ 748415 w 815694"/>
              <a:gd name="connsiteY27" fmla="*/ 276454 h 276482"/>
              <a:gd name="connsiteX28" fmla="*/ 686639 w 815694"/>
              <a:gd name="connsiteY28" fmla="*/ 209191 h 276482"/>
              <a:gd name="connsiteX29" fmla="*/ 737575 w 815694"/>
              <a:gd name="connsiteY29" fmla="*/ 209191 h 276482"/>
              <a:gd name="connsiteX30" fmla="*/ 737575 w 815694"/>
              <a:gd name="connsiteY30" fmla="*/ 219524 h 276482"/>
              <a:gd name="connsiteX31" fmla="*/ 717666 w 815694"/>
              <a:gd name="connsiteY31" fmla="*/ 219524 h 276482"/>
              <a:gd name="connsiteX32" fmla="*/ 717666 w 815694"/>
              <a:gd name="connsiteY32" fmla="*/ 276454 h 276482"/>
              <a:gd name="connsiteX33" fmla="*/ 706549 w 815694"/>
              <a:gd name="connsiteY33" fmla="*/ 276454 h 276482"/>
              <a:gd name="connsiteX34" fmla="*/ 706549 w 815694"/>
              <a:gd name="connsiteY34" fmla="*/ 219524 h 276482"/>
              <a:gd name="connsiteX35" fmla="*/ 686639 w 815694"/>
              <a:gd name="connsiteY35" fmla="*/ 219524 h 276482"/>
              <a:gd name="connsiteX36" fmla="*/ 650415 w 815694"/>
              <a:gd name="connsiteY36" fmla="*/ 209191 h 276482"/>
              <a:gd name="connsiteX37" fmla="*/ 661476 w 815694"/>
              <a:gd name="connsiteY37" fmla="*/ 209191 h 276482"/>
              <a:gd name="connsiteX38" fmla="*/ 661476 w 815694"/>
              <a:gd name="connsiteY38" fmla="*/ 266121 h 276482"/>
              <a:gd name="connsiteX39" fmla="*/ 689737 w 815694"/>
              <a:gd name="connsiteY39" fmla="*/ 266121 h 276482"/>
              <a:gd name="connsiteX40" fmla="*/ 689737 w 815694"/>
              <a:gd name="connsiteY40" fmla="*/ 276454 h 276482"/>
              <a:gd name="connsiteX41" fmla="*/ 650415 w 815694"/>
              <a:gd name="connsiteY41" fmla="*/ 276454 h 276482"/>
              <a:gd name="connsiteX42" fmla="*/ 601802 w 815694"/>
              <a:gd name="connsiteY42" fmla="*/ 209191 h 276482"/>
              <a:gd name="connsiteX43" fmla="*/ 612199 w 815694"/>
              <a:gd name="connsiteY43" fmla="*/ 209191 h 276482"/>
              <a:gd name="connsiteX44" fmla="*/ 639492 w 815694"/>
              <a:gd name="connsiteY44" fmla="*/ 276454 h 276482"/>
              <a:gd name="connsiteX45" fmla="*/ 627518 w 815694"/>
              <a:gd name="connsiteY45" fmla="*/ 276454 h 276482"/>
              <a:gd name="connsiteX46" fmla="*/ 621684 w 815694"/>
              <a:gd name="connsiteY46" fmla="*/ 261653 h 276482"/>
              <a:gd name="connsiteX47" fmla="*/ 592317 w 815694"/>
              <a:gd name="connsiteY47" fmla="*/ 261653 h 276482"/>
              <a:gd name="connsiteX48" fmla="*/ 586482 w 815694"/>
              <a:gd name="connsiteY48" fmla="*/ 276454 h 276482"/>
              <a:gd name="connsiteX49" fmla="*/ 574509 w 815694"/>
              <a:gd name="connsiteY49" fmla="*/ 276454 h 276482"/>
              <a:gd name="connsiteX50" fmla="*/ 458562 w 815694"/>
              <a:gd name="connsiteY50" fmla="*/ 209191 h 276482"/>
              <a:gd name="connsiteX51" fmla="*/ 469623 w 815694"/>
              <a:gd name="connsiteY51" fmla="*/ 209191 h 276482"/>
              <a:gd name="connsiteX52" fmla="*/ 469623 w 815694"/>
              <a:gd name="connsiteY52" fmla="*/ 236792 h 276482"/>
              <a:gd name="connsiteX53" fmla="*/ 500898 w 815694"/>
              <a:gd name="connsiteY53" fmla="*/ 236792 h 276482"/>
              <a:gd name="connsiteX54" fmla="*/ 500898 w 815694"/>
              <a:gd name="connsiteY54" fmla="*/ 209191 h 276482"/>
              <a:gd name="connsiteX55" fmla="*/ 511959 w 815694"/>
              <a:gd name="connsiteY55" fmla="*/ 209191 h 276482"/>
              <a:gd name="connsiteX56" fmla="*/ 511959 w 815694"/>
              <a:gd name="connsiteY56" fmla="*/ 276454 h 276482"/>
              <a:gd name="connsiteX57" fmla="*/ 500898 w 815694"/>
              <a:gd name="connsiteY57" fmla="*/ 276454 h 276482"/>
              <a:gd name="connsiteX58" fmla="*/ 500898 w 815694"/>
              <a:gd name="connsiteY58" fmla="*/ 247126 h 276482"/>
              <a:gd name="connsiteX59" fmla="*/ 469623 w 815694"/>
              <a:gd name="connsiteY59" fmla="*/ 247126 h 276482"/>
              <a:gd name="connsiteX60" fmla="*/ 469623 w 815694"/>
              <a:gd name="connsiteY60" fmla="*/ 276454 h 276482"/>
              <a:gd name="connsiteX61" fmla="*/ 458562 w 815694"/>
              <a:gd name="connsiteY61" fmla="*/ 276454 h 276482"/>
              <a:gd name="connsiteX62" fmla="*/ 484859 w 815694"/>
              <a:gd name="connsiteY62" fmla="*/ 71210 h 276482"/>
              <a:gd name="connsiteX63" fmla="*/ 462046 w 815694"/>
              <a:gd name="connsiteY63" fmla="*/ 93823 h 276482"/>
              <a:gd name="connsiteX64" fmla="*/ 500593 w 815694"/>
              <a:gd name="connsiteY64" fmla="*/ 132033 h 276482"/>
              <a:gd name="connsiteX65" fmla="*/ 523407 w 815694"/>
              <a:gd name="connsiteY65" fmla="*/ 109420 h 276482"/>
              <a:gd name="connsiteX66" fmla="*/ 484859 w 815694"/>
              <a:gd name="connsiteY66" fmla="*/ 71210 h 276482"/>
              <a:gd name="connsiteX67" fmla="*/ 347426 w 815694"/>
              <a:gd name="connsiteY67" fmla="*/ 71210 h 276482"/>
              <a:gd name="connsiteX68" fmla="*/ 324613 w 815694"/>
              <a:gd name="connsiteY68" fmla="*/ 93823 h 276482"/>
              <a:gd name="connsiteX69" fmla="*/ 363160 w 815694"/>
              <a:gd name="connsiteY69" fmla="*/ 132033 h 276482"/>
              <a:gd name="connsiteX70" fmla="*/ 385974 w 815694"/>
              <a:gd name="connsiteY70" fmla="*/ 109420 h 276482"/>
              <a:gd name="connsiteX71" fmla="*/ 347426 w 815694"/>
              <a:gd name="connsiteY71" fmla="*/ 71210 h 276482"/>
              <a:gd name="connsiteX72" fmla="*/ 168708 w 815694"/>
              <a:gd name="connsiteY72" fmla="*/ 68716 h 276482"/>
              <a:gd name="connsiteX73" fmla="*/ 137627 w 815694"/>
              <a:gd name="connsiteY73" fmla="*/ 90151 h 276482"/>
              <a:gd name="connsiteX74" fmla="*/ 199817 w 815694"/>
              <a:gd name="connsiteY74" fmla="*/ 90151 h 276482"/>
              <a:gd name="connsiteX75" fmla="*/ 168708 w 815694"/>
              <a:gd name="connsiteY75" fmla="*/ 68716 h 276482"/>
              <a:gd name="connsiteX76" fmla="*/ 753669 w 815694"/>
              <a:gd name="connsiteY76" fmla="*/ 43198 h 276482"/>
              <a:gd name="connsiteX77" fmla="*/ 815694 w 815694"/>
              <a:gd name="connsiteY77" fmla="*/ 65125 h 276482"/>
              <a:gd name="connsiteX78" fmla="*/ 792742 w 815694"/>
              <a:gd name="connsiteY78" fmla="*/ 82585 h 276482"/>
              <a:gd name="connsiteX79" fmla="*/ 760582 w 815694"/>
              <a:gd name="connsiteY79" fmla="*/ 71073 h 276482"/>
              <a:gd name="connsiteX80" fmla="*/ 737105 w 815694"/>
              <a:gd name="connsiteY80" fmla="*/ 93303 h 276482"/>
              <a:gd name="connsiteX81" fmla="*/ 767634 w 815694"/>
              <a:gd name="connsiteY81" fmla="*/ 132992 h 276482"/>
              <a:gd name="connsiteX82" fmla="*/ 767661 w 815694"/>
              <a:gd name="connsiteY82" fmla="*/ 133019 h 276482"/>
              <a:gd name="connsiteX83" fmla="*/ 792742 w 815694"/>
              <a:gd name="connsiteY83" fmla="*/ 120740 h 276482"/>
              <a:gd name="connsiteX84" fmla="*/ 815694 w 815694"/>
              <a:gd name="connsiteY84" fmla="*/ 138200 h 276482"/>
              <a:gd name="connsiteX85" fmla="*/ 767661 w 815694"/>
              <a:gd name="connsiteY85" fmla="*/ 161690 h 276482"/>
              <a:gd name="connsiteX86" fmla="*/ 708734 w 815694"/>
              <a:gd name="connsiteY86" fmla="*/ 87519 h 276482"/>
              <a:gd name="connsiteX87" fmla="*/ 753669 w 815694"/>
              <a:gd name="connsiteY87" fmla="*/ 43198 h 276482"/>
              <a:gd name="connsiteX88" fmla="*/ 182811 w 815694"/>
              <a:gd name="connsiteY88" fmla="*/ 43170 h 276482"/>
              <a:gd name="connsiteX89" fmla="*/ 225810 w 815694"/>
              <a:gd name="connsiteY89" fmla="*/ 81626 h 276482"/>
              <a:gd name="connsiteX90" fmla="*/ 228133 w 815694"/>
              <a:gd name="connsiteY90" fmla="*/ 113065 h 276482"/>
              <a:gd name="connsiteX91" fmla="*/ 137599 w 815694"/>
              <a:gd name="connsiteY91" fmla="*/ 113065 h 276482"/>
              <a:gd name="connsiteX92" fmla="*/ 137627 w 815694"/>
              <a:gd name="connsiteY92" fmla="*/ 113092 h 276482"/>
              <a:gd name="connsiteX93" fmla="*/ 168708 w 815694"/>
              <a:gd name="connsiteY93" fmla="*/ 134527 h 276482"/>
              <a:gd name="connsiteX94" fmla="*/ 195033 w 815694"/>
              <a:gd name="connsiteY94" fmla="*/ 121617 h 276482"/>
              <a:gd name="connsiteX95" fmla="*/ 216740 w 815694"/>
              <a:gd name="connsiteY95" fmla="*/ 138145 h 276482"/>
              <a:gd name="connsiteX96" fmla="*/ 161629 w 815694"/>
              <a:gd name="connsiteY96" fmla="*/ 161251 h 276482"/>
              <a:gd name="connsiteX97" fmla="*/ 108951 w 815694"/>
              <a:gd name="connsiteY97" fmla="*/ 111585 h 276482"/>
              <a:gd name="connsiteX98" fmla="*/ 182811 w 815694"/>
              <a:gd name="connsiteY98" fmla="*/ 43170 h 276482"/>
              <a:gd name="connsiteX99" fmla="*/ 366064 w 815694"/>
              <a:gd name="connsiteY99" fmla="*/ 42512 h 276482"/>
              <a:gd name="connsiteX100" fmla="*/ 415838 w 815694"/>
              <a:gd name="connsiteY100" fmla="*/ 104102 h 276482"/>
              <a:gd name="connsiteX101" fmla="*/ 415838 w 815694"/>
              <a:gd name="connsiteY101" fmla="*/ 160182 h 276482"/>
              <a:gd name="connsiteX102" fmla="*/ 386914 w 815694"/>
              <a:gd name="connsiteY102" fmla="*/ 160182 h 276482"/>
              <a:gd name="connsiteX103" fmla="*/ 386914 w 815694"/>
              <a:gd name="connsiteY103" fmla="*/ 151027 h 276482"/>
              <a:gd name="connsiteX104" fmla="*/ 327323 w 815694"/>
              <a:gd name="connsiteY104" fmla="*/ 154125 h 276482"/>
              <a:gd name="connsiteX105" fmla="*/ 294997 w 815694"/>
              <a:gd name="connsiteY105" fmla="*/ 107473 h 276482"/>
              <a:gd name="connsiteX106" fmla="*/ 366064 w 815694"/>
              <a:gd name="connsiteY106" fmla="*/ 42512 h 276482"/>
              <a:gd name="connsiteX107" fmla="*/ 638994 w 815694"/>
              <a:gd name="connsiteY107" fmla="*/ 42183 h 276482"/>
              <a:gd name="connsiteX108" fmla="*/ 639022 w 815694"/>
              <a:gd name="connsiteY108" fmla="*/ 42238 h 276482"/>
              <a:gd name="connsiteX109" fmla="*/ 690898 w 815694"/>
              <a:gd name="connsiteY109" fmla="*/ 101936 h 276482"/>
              <a:gd name="connsiteX110" fmla="*/ 637473 w 815694"/>
              <a:gd name="connsiteY110" fmla="*/ 161580 h 276482"/>
              <a:gd name="connsiteX111" fmla="*/ 637445 w 815694"/>
              <a:gd name="connsiteY111" fmla="*/ 161580 h 276482"/>
              <a:gd name="connsiteX112" fmla="*/ 636561 w 815694"/>
              <a:gd name="connsiteY112" fmla="*/ 161580 h 276482"/>
              <a:gd name="connsiteX113" fmla="*/ 622043 w 815694"/>
              <a:gd name="connsiteY113" fmla="*/ 147217 h 276482"/>
              <a:gd name="connsiteX114" fmla="*/ 634597 w 815694"/>
              <a:gd name="connsiteY114" fmla="*/ 132964 h 276482"/>
              <a:gd name="connsiteX115" fmla="*/ 661946 w 815694"/>
              <a:gd name="connsiteY115" fmla="*/ 101827 h 276482"/>
              <a:gd name="connsiteX116" fmla="*/ 638081 w 815694"/>
              <a:gd name="connsiteY116" fmla="*/ 71237 h 276482"/>
              <a:gd name="connsiteX117" fmla="*/ 644773 w 815694"/>
              <a:gd name="connsiteY117" fmla="*/ 56272 h 276482"/>
              <a:gd name="connsiteX118" fmla="*/ 638994 w 815694"/>
              <a:gd name="connsiteY118" fmla="*/ 42183 h 276482"/>
              <a:gd name="connsiteX119" fmla="*/ 622955 w 815694"/>
              <a:gd name="connsiteY119" fmla="*/ 41964 h 276482"/>
              <a:gd name="connsiteX120" fmla="*/ 622982 w 815694"/>
              <a:gd name="connsiteY120" fmla="*/ 41964 h 276482"/>
              <a:gd name="connsiteX121" fmla="*/ 623867 w 815694"/>
              <a:gd name="connsiteY121" fmla="*/ 41964 h 276482"/>
              <a:gd name="connsiteX122" fmla="*/ 638385 w 815694"/>
              <a:gd name="connsiteY122" fmla="*/ 56327 h 276482"/>
              <a:gd name="connsiteX123" fmla="*/ 625831 w 815694"/>
              <a:gd name="connsiteY123" fmla="*/ 70580 h 276482"/>
              <a:gd name="connsiteX124" fmla="*/ 598482 w 815694"/>
              <a:gd name="connsiteY124" fmla="*/ 101717 h 276482"/>
              <a:gd name="connsiteX125" fmla="*/ 622346 w 815694"/>
              <a:gd name="connsiteY125" fmla="*/ 132306 h 276482"/>
              <a:gd name="connsiteX126" fmla="*/ 615654 w 815694"/>
              <a:gd name="connsiteY126" fmla="*/ 147272 h 276482"/>
              <a:gd name="connsiteX127" fmla="*/ 621434 w 815694"/>
              <a:gd name="connsiteY127" fmla="*/ 161361 h 276482"/>
              <a:gd name="connsiteX128" fmla="*/ 621406 w 815694"/>
              <a:gd name="connsiteY128" fmla="*/ 161333 h 276482"/>
              <a:gd name="connsiteX129" fmla="*/ 569530 w 815694"/>
              <a:gd name="connsiteY129" fmla="*/ 101635 h 276482"/>
              <a:gd name="connsiteX130" fmla="*/ 622955 w 815694"/>
              <a:gd name="connsiteY130" fmla="*/ 41964 h 276482"/>
              <a:gd name="connsiteX131" fmla="*/ 524375 w 815694"/>
              <a:gd name="connsiteY131" fmla="*/ 0 h 276482"/>
              <a:gd name="connsiteX132" fmla="*/ 553299 w 815694"/>
              <a:gd name="connsiteY132" fmla="*/ 0 h 276482"/>
              <a:gd name="connsiteX133" fmla="*/ 553299 w 815694"/>
              <a:gd name="connsiteY133" fmla="*/ 99196 h 276482"/>
              <a:gd name="connsiteX134" fmla="*/ 501174 w 815694"/>
              <a:gd name="connsiteY134" fmla="*/ 161114 h 276482"/>
              <a:gd name="connsiteX135" fmla="*/ 432596 w 815694"/>
              <a:gd name="connsiteY135" fmla="*/ 94536 h 276482"/>
              <a:gd name="connsiteX136" fmla="*/ 482232 w 815694"/>
              <a:gd name="connsiteY136" fmla="*/ 42512 h 276482"/>
              <a:gd name="connsiteX137" fmla="*/ 524375 w 815694"/>
              <a:gd name="connsiteY137" fmla="*/ 50489 h 276482"/>
              <a:gd name="connsiteX138" fmla="*/ 246826 w 815694"/>
              <a:gd name="connsiteY138" fmla="*/ 0 h 276482"/>
              <a:gd name="connsiteX139" fmla="*/ 277216 w 815694"/>
              <a:gd name="connsiteY139" fmla="*/ 0 h 276482"/>
              <a:gd name="connsiteX140" fmla="*/ 277216 w 815694"/>
              <a:gd name="connsiteY140" fmla="*/ 158757 h 276482"/>
              <a:gd name="connsiteX141" fmla="*/ 246826 w 815694"/>
              <a:gd name="connsiteY141" fmla="*/ 158757 h 276482"/>
              <a:gd name="connsiteX142" fmla="*/ 0 w 815694"/>
              <a:gd name="connsiteY142" fmla="*/ 0 h 276482"/>
              <a:gd name="connsiteX143" fmla="*/ 126012 w 815694"/>
              <a:gd name="connsiteY143" fmla="*/ 0 h 276482"/>
              <a:gd name="connsiteX144" fmla="*/ 126012 w 815694"/>
              <a:gd name="connsiteY144" fmla="*/ 28396 h 276482"/>
              <a:gd name="connsiteX145" fmla="*/ 79141 w 815694"/>
              <a:gd name="connsiteY145" fmla="*/ 28396 h 276482"/>
              <a:gd name="connsiteX146" fmla="*/ 79141 w 815694"/>
              <a:gd name="connsiteY146" fmla="*/ 158757 h 276482"/>
              <a:gd name="connsiteX147" fmla="*/ 47313 w 815694"/>
              <a:gd name="connsiteY147" fmla="*/ 158757 h 276482"/>
              <a:gd name="connsiteX148" fmla="*/ 47313 w 815694"/>
              <a:gd name="connsiteY148" fmla="*/ 28396 h 276482"/>
              <a:gd name="connsiteX149" fmla="*/ 0 w 815694"/>
              <a:gd name="connsiteY149" fmla="*/ 28396 h 2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5694" h="276482">
                <a:moveTo>
                  <a:pt x="607028" y="224266"/>
                </a:moveTo>
                <a:lnTo>
                  <a:pt x="596326" y="251511"/>
                </a:lnTo>
                <a:lnTo>
                  <a:pt x="617729" y="251511"/>
                </a:lnTo>
                <a:close/>
                <a:moveTo>
                  <a:pt x="526366" y="209218"/>
                </a:moveTo>
                <a:lnTo>
                  <a:pt x="565798" y="209218"/>
                </a:lnTo>
                <a:lnTo>
                  <a:pt x="565798" y="219552"/>
                </a:lnTo>
                <a:lnTo>
                  <a:pt x="537427" y="219552"/>
                </a:lnTo>
                <a:lnTo>
                  <a:pt x="537427" y="236902"/>
                </a:lnTo>
                <a:lnTo>
                  <a:pt x="561761" y="236902"/>
                </a:lnTo>
                <a:lnTo>
                  <a:pt x="561761" y="247044"/>
                </a:lnTo>
                <a:lnTo>
                  <a:pt x="537427" y="247044"/>
                </a:lnTo>
                <a:lnTo>
                  <a:pt x="537427" y="266121"/>
                </a:lnTo>
                <a:lnTo>
                  <a:pt x="537427" y="266148"/>
                </a:lnTo>
                <a:lnTo>
                  <a:pt x="566849" y="266148"/>
                </a:lnTo>
                <a:lnTo>
                  <a:pt x="566849" y="276482"/>
                </a:lnTo>
                <a:lnTo>
                  <a:pt x="526366" y="276482"/>
                </a:lnTo>
                <a:close/>
                <a:moveTo>
                  <a:pt x="748415" y="209191"/>
                </a:moveTo>
                <a:lnTo>
                  <a:pt x="759476" y="209191"/>
                </a:lnTo>
                <a:lnTo>
                  <a:pt x="759476" y="236792"/>
                </a:lnTo>
                <a:lnTo>
                  <a:pt x="790751" y="236792"/>
                </a:lnTo>
                <a:lnTo>
                  <a:pt x="790751" y="209191"/>
                </a:lnTo>
                <a:lnTo>
                  <a:pt x="801812" y="209191"/>
                </a:lnTo>
                <a:lnTo>
                  <a:pt x="801812" y="276454"/>
                </a:lnTo>
                <a:lnTo>
                  <a:pt x="790751" y="276454"/>
                </a:lnTo>
                <a:lnTo>
                  <a:pt x="790751" y="247126"/>
                </a:lnTo>
                <a:lnTo>
                  <a:pt x="759476" y="247126"/>
                </a:lnTo>
                <a:lnTo>
                  <a:pt x="759476" y="276454"/>
                </a:lnTo>
                <a:lnTo>
                  <a:pt x="748415" y="276454"/>
                </a:lnTo>
                <a:close/>
                <a:moveTo>
                  <a:pt x="686639" y="209191"/>
                </a:moveTo>
                <a:lnTo>
                  <a:pt x="737575" y="209191"/>
                </a:lnTo>
                <a:lnTo>
                  <a:pt x="737575" y="219524"/>
                </a:lnTo>
                <a:lnTo>
                  <a:pt x="717666" y="219524"/>
                </a:lnTo>
                <a:lnTo>
                  <a:pt x="717666" y="276454"/>
                </a:lnTo>
                <a:lnTo>
                  <a:pt x="706549" y="276454"/>
                </a:lnTo>
                <a:lnTo>
                  <a:pt x="706549" y="219524"/>
                </a:lnTo>
                <a:lnTo>
                  <a:pt x="686639" y="219524"/>
                </a:lnTo>
                <a:close/>
                <a:moveTo>
                  <a:pt x="650415" y="209191"/>
                </a:moveTo>
                <a:lnTo>
                  <a:pt x="661476" y="209191"/>
                </a:lnTo>
                <a:lnTo>
                  <a:pt x="661476" y="266121"/>
                </a:lnTo>
                <a:lnTo>
                  <a:pt x="689737" y="266121"/>
                </a:lnTo>
                <a:lnTo>
                  <a:pt x="689737" y="276454"/>
                </a:lnTo>
                <a:lnTo>
                  <a:pt x="650415" y="276454"/>
                </a:lnTo>
                <a:close/>
                <a:moveTo>
                  <a:pt x="601802" y="209191"/>
                </a:moveTo>
                <a:lnTo>
                  <a:pt x="612199" y="209191"/>
                </a:lnTo>
                <a:lnTo>
                  <a:pt x="639492" y="276454"/>
                </a:lnTo>
                <a:lnTo>
                  <a:pt x="627518" y="276454"/>
                </a:lnTo>
                <a:lnTo>
                  <a:pt x="621684" y="261653"/>
                </a:lnTo>
                <a:lnTo>
                  <a:pt x="592317" y="261653"/>
                </a:lnTo>
                <a:lnTo>
                  <a:pt x="586482" y="276454"/>
                </a:lnTo>
                <a:lnTo>
                  <a:pt x="574509" y="276454"/>
                </a:lnTo>
                <a:close/>
                <a:moveTo>
                  <a:pt x="458562" y="209191"/>
                </a:moveTo>
                <a:lnTo>
                  <a:pt x="469623" y="209191"/>
                </a:lnTo>
                <a:lnTo>
                  <a:pt x="469623" y="236792"/>
                </a:lnTo>
                <a:lnTo>
                  <a:pt x="500898" y="236792"/>
                </a:lnTo>
                <a:lnTo>
                  <a:pt x="500898" y="209191"/>
                </a:lnTo>
                <a:lnTo>
                  <a:pt x="511959" y="209191"/>
                </a:lnTo>
                <a:lnTo>
                  <a:pt x="511959" y="276454"/>
                </a:lnTo>
                <a:lnTo>
                  <a:pt x="500898" y="276454"/>
                </a:lnTo>
                <a:lnTo>
                  <a:pt x="500898" y="247126"/>
                </a:lnTo>
                <a:lnTo>
                  <a:pt x="469623" y="247126"/>
                </a:lnTo>
                <a:lnTo>
                  <a:pt x="469623" y="276454"/>
                </a:lnTo>
                <a:lnTo>
                  <a:pt x="458562" y="276454"/>
                </a:lnTo>
                <a:close/>
                <a:moveTo>
                  <a:pt x="484859" y="71210"/>
                </a:moveTo>
                <a:cubicBezTo>
                  <a:pt x="473798" y="73869"/>
                  <a:pt x="464728" y="82860"/>
                  <a:pt x="462046" y="93823"/>
                </a:cubicBezTo>
                <a:cubicBezTo>
                  <a:pt x="456377" y="117149"/>
                  <a:pt x="477033" y="137652"/>
                  <a:pt x="500593" y="132033"/>
                </a:cubicBezTo>
                <a:cubicBezTo>
                  <a:pt x="511654" y="129401"/>
                  <a:pt x="520724" y="120383"/>
                  <a:pt x="523407" y="109420"/>
                </a:cubicBezTo>
                <a:cubicBezTo>
                  <a:pt x="529075" y="86066"/>
                  <a:pt x="508419" y="65591"/>
                  <a:pt x="484859" y="71210"/>
                </a:cubicBezTo>
                <a:close/>
                <a:moveTo>
                  <a:pt x="347426" y="71210"/>
                </a:moveTo>
                <a:cubicBezTo>
                  <a:pt x="336365" y="73869"/>
                  <a:pt x="327267" y="82860"/>
                  <a:pt x="324613" y="93823"/>
                </a:cubicBezTo>
                <a:cubicBezTo>
                  <a:pt x="318944" y="117176"/>
                  <a:pt x="339628" y="137652"/>
                  <a:pt x="363160" y="132033"/>
                </a:cubicBezTo>
                <a:cubicBezTo>
                  <a:pt x="374221" y="129374"/>
                  <a:pt x="383291" y="120383"/>
                  <a:pt x="385974" y="109420"/>
                </a:cubicBezTo>
                <a:cubicBezTo>
                  <a:pt x="391643" y="86066"/>
                  <a:pt x="370986" y="65591"/>
                  <a:pt x="347426" y="71210"/>
                </a:cubicBezTo>
                <a:close/>
                <a:moveTo>
                  <a:pt x="168708" y="68716"/>
                </a:moveTo>
                <a:cubicBezTo>
                  <a:pt x="154439" y="68716"/>
                  <a:pt x="142327" y="77652"/>
                  <a:pt x="137627" y="90151"/>
                </a:cubicBezTo>
                <a:lnTo>
                  <a:pt x="199817" y="90151"/>
                </a:lnTo>
                <a:cubicBezTo>
                  <a:pt x="195116" y="77624"/>
                  <a:pt x="182977" y="68716"/>
                  <a:pt x="168708" y="68716"/>
                </a:cubicBezTo>
                <a:close/>
                <a:moveTo>
                  <a:pt x="753669" y="43198"/>
                </a:moveTo>
                <a:cubicBezTo>
                  <a:pt x="778778" y="37606"/>
                  <a:pt x="802033" y="47528"/>
                  <a:pt x="815694" y="65125"/>
                </a:cubicBezTo>
                <a:lnTo>
                  <a:pt x="792742" y="82585"/>
                </a:lnTo>
                <a:cubicBezTo>
                  <a:pt x="785663" y="73431"/>
                  <a:pt x="773607" y="68278"/>
                  <a:pt x="760582" y="71073"/>
                </a:cubicBezTo>
                <a:cubicBezTo>
                  <a:pt x="749355" y="73458"/>
                  <a:pt x="739981" y="82284"/>
                  <a:pt x="737105" y="93303"/>
                </a:cubicBezTo>
                <a:cubicBezTo>
                  <a:pt x="731658" y="114216"/>
                  <a:pt x="747420" y="132992"/>
                  <a:pt x="767634" y="132992"/>
                </a:cubicBezTo>
                <a:lnTo>
                  <a:pt x="767661" y="133019"/>
                </a:lnTo>
                <a:cubicBezTo>
                  <a:pt x="777865" y="133019"/>
                  <a:pt x="786963" y="128195"/>
                  <a:pt x="792742" y="120740"/>
                </a:cubicBezTo>
                <a:lnTo>
                  <a:pt x="815694" y="138200"/>
                </a:lnTo>
                <a:cubicBezTo>
                  <a:pt x="804633" y="152480"/>
                  <a:pt x="787239" y="161690"/>
                  <a:pt x="767661" y="161690"/>
                </a:cubicBezTo>
                <a:cubicBezTo>
                  <a:pt x="729556" y="161690"/>
                  <a:pt x="699691" y="126825"/>
                  <a:pt x="708734" y="87519"/>
                </a:cubicBezTo>
                <a:cubicBezTo>
                  <a:pt x="713739" y="65728"/>
                  <a:pt x="731658" y="48077"/>
                  <a:pt x="753669" y="43198"/>
                </a:cubicBezTo>
                <a:close/>
                <a:moveTo>
                  <a:pt x="182811" y="43170"/>
                </a:moveTo>
                <a:cubicBezTo>
                  <a:pt x="202665" y="47611"/>
                  <a:pt x="219201" y="62549"/>
                  <a:pt x="225810" y="81626"/>
                </a:cubicBezTo>
                <a:cubicBezTo>
                  <a:pt x="229626" y="92617"/>
                  <a:pt x="230041" y="103252"/>
                  <a:pt x="228133" y="113065"/>
                </a:cubicBezTo>
                <a:lnTo>
                  <a:pt x="137599" y="113065"/>
                </a:lnTo>
                <a:lnTo>
                  <a:pt x="137627" y="113092"/>
                </a:lnTo>
                <a:cubicBezTo>
                  <a:pt x="142327" y="125619"/>
                  <a:pt x="154467" y="134527"/>
                  <a:pt x="168708" y="134527"/>
                </a:cubicBezTo>
                <a:cubicBezTo>
                  <a:pt x="179437" y="134527"/>
                  <a:pt x="188950" y="129456"/>
                  <a:pt x="195033" y="121617"/>
                </a:cubicBezTo>
                <a:lnTo>
                  <a:pt x="216740" y="138145"/>
                </a:lnTo>
                <a:cubicBezTo>
                  <a:pt x="204352" y="154125"/>
                  <a:pt x="184055" y="163746"/>
                  <a:pt x="161629" y="161251"/>
                </a:cubicBezTo>
                <a:cubicBezTo>
                  <a:pt x="135276" y="158291"/>
                  <a:pt x="113154" y="137542"/>
                  <a:pt x="108951" y="111585"/>
                </a:cubicBezTo>
                <a:cubicBezTo>
                  <a:pt x="102093" y="69319"/>
                  <a:pt x="139811" y="33549"/>
                  <a:pt x="182811" y="43170"/>
                </a:cubicBezTo>
                <a:close/>
                <a:moveTo>
                  <a:pt x="366064" y="42512"/>
                </a:moveTo>
                <a:cubicBezTo>
                  <a:pt x="395459" y="47528"/>
                  <a:pt x="415838" y="74554"/>
                  <a:pt x="415838" y="104102"/>
                </a:cubicBezTo>
                <a:cubicBezTo>
                  <a:pt x="415838" y="129182"/>
                  <a:pt x="415838" y="160182"/>
                  <a:pt x="415838" y="160182"/>
                </a:cubicBezTo>
                <a:lnTo>
                  <a:pt x="386914" y="160182"/>
                </a:lnTo>
                <a:lnTo>
                  <a:pt x="386914" y="151027"/>
                </a:lnTo>
                <a:cubicBezTo>
                  <a:pt x="370571" y="162951"/>
                  <a:pt x="349113" y="165966"/>
                  <a:pt x="327323" y="154125"/>
                </a:cubicBezTo>
                <a:cubicBezTo>
                  <a:pt x="309763" y="144614"/>
                  <a:pt x="296877" y="127236"/>
                  <a:pt x="294997" y="107473"/>
                </a:cubicBezTo>
                <a:cubicBezTo>
                  <a:pt x="291236" y="68113"/>
                  <a:pt x="325857" y="35633"/>
                  <a:pt x="366064" y="42512"/>
                </a:cubicBezTo>
                <a:close/>
                <a:moveTo>
                  <a:pt x="638994" y="42183"/>
                </a:moveTo>
                <a:lnTo>
                  <a:pt x="639022" y="42238"/>
                </a:lnTo>
                <a:cubicBezTo>
                  <a:pt x="668333" y="46596"/>
                  <a:pt x="690953" y="71703"/>
                  <a:pt x="690898" y="101936"/>
                </a:cubicBezTo>
                <a:cubicBezTo>
                  <a:pt x="690815" y="132717"/>
                  <a:pt x="667531" y="158044"/>
                  <a:pt x="637473" y="161580"/>
                </a:cubicBezTo>
                <a:cubicBezTo>
                  <a:pt x="637445" y="161580"/>
                  <a:pt x="637445" y="161580"/>
                  <a:pt x="637445" y="161580"/>
                </a:cubicBezTo>
                <a:cubicBezTo>
                  <a:pt x="637169" y="161580"/>
                  <a:pt x="636865" y="161580"/>
                  <a:pt x="636561" y="161580"/>
                </a:cubicBezTo>
                <a:cubicBezTo>
                  <a:pt x="628541" y="161580"/>
                  <a:pt x="622043" y="155166"/>
                  <a:pt x="622043" y="147217"/>
                </a:cubicBezTo>
                <a:cubicBezTo>
                  <a:pt x="622043" y="139926"/>
                  <a:pt x="627518" y="133896"/>
                  <a:pt x="634597" y="132964"/>
                </a:cubicBezTo>
                <a:cubicBezTo>
                  <a:pt x="650055" y="130853"/>
                  <a:pt x="661918" y="117724"/>
                  <a:pt x="661946" y="101827"/>
                </a:cubicBezTo>
                <a:cubicBezTo>
                  <a:pt x="661973" y="87135"/>
                  <a:pt x="651797" y="74773"/>
                  <a:pt x="638081" y="71237"/>
                </a:cubicBezTo>
                <a:cubicBezTo>
                  <a:pt x="642202" y="67537"/>
                  <a:pt x="644773" y="62192"/>
                  <a:pt x="644773" y="56272"/>
                </a:cubicBezTo>
                <a:cubicBezTo>
                  <a:pt x="644773" y="50790"/>
                  <a:pt x="642589" y="45801"/>
                  <a:pt x="638994" y="42183"/>
                </a:cubicBezTo>
                <a:close/>
                <a:moveTo>
                  <a:pt x="622955" y="41964"/>
                </a:moveTo>
                <a:cubicBezTo>
                  <a:pt x="622982" y="41964"/>
                  <a:pt x="622982" y="41964"/>
                  <a:pt x="622982" y="41964"/>
                </a:cubicBezTo>
                <a:cubicBezTo>
                  <a:pt x="623259" y="41964"/>
                  <a:pt x="623563" y="41964"/>
                  <a:pt x="623867" y="41964"/>
                </a:cubicBezTo>
                <a:cubicBezTo>
                  <a:pt x="631886" y="41964"/>
                  <a:pt x="638385" y="48378"/>
                  <a:pt x="638385" y="56327"/>
                </a:cubicBezTo>
                <a:cubicBezTo>
                  <a:pt x="638385" y="63618"/>
                  <a:pt x="632910" y="69648"/>
                  <a:pt x="625831" y="70580"/>
                </a:cubicBezTo>
                <a:cubicBezTo>
                  <a:pt x="610373" y="72690"/>
                  <a:pt x="598510" y="85820"/>
                  <a:pt x="598482" y="101717"/>
                </a:cubicBezTo>
                <a:cubicBezTo>
                  <a:pt x="598455" y="116409"/>
                  <a:pt x="608631" y="128771"/>
                  <a:pt x="622346" y="132306"/>
                </a:cubicBezTo>
                <a:cubicBezTo>
                  <a:pt x="618226" y="136007"/>
                  <a:pt x="615654" y="141352"/>
                  <a:pt x="615654" y="147272"/>
                </a:cubicBezTo>
                <a:cubicBezTo>
                  <a:pt x="615654" y="152754"/>
                  <a:pt x="617839" y="157743"/>
                  <a:pt x="621434" y="161361"/>
                </a:cubicBezTo>
                <a:lnTo>
                  <a:pt x="621406" y="161333"/>
                </a:lnTo>
                <a:cubicBezTo>
                  <a:pt x="592095" y="156948"/>
                  <a:pt x="569475" y="131868"/>
                  <a:pt x="569530" y="101635"/>
                </a:cubicBezTo>
                <a:cubicBezTo>
                  <a:pt x="569613" y="70854"/>
                  <a:pt x="592896" y="45500"/>
                  <a:pt x="622955" y="41964"/>
                </a:cubicBezTo>
                <a:close/>
                <a:moveTo>
                  <a:pt x="524375" y="0"/>
                </a:moveTo>
                <a:lnTo>
                  <a:pt x="553299" y="0"/>
                </a:lnTo>
                <a:lnTo>
                  <a:pt x="553299" y="99196"/>
                </a:lnTo>
                <a:cubicBezTo>
                  <a:pt x="553299" y="129593"/>
                  <a:pt x="531564" y="157030"/>
                  <a:pt x="501174" y="161114"/>
                </a:cubicBezTo>
                <a:cubicBezTo>
                  <a:pt x="461548" y="166404"/>
                  <a:pt x="428061" y="133677"/>
                  <a:pt x="432596" y="94536"/>
                </a:cubicBezTo>
                <a:cubicBezTo>
                  <a:pt x="435610" y="68606"/>
                  <a:pt x="456266" y="46871"/>
                  <a:pt x="482232" y="42512"/>
                </a:cubicBezTo>
                <a:cubicBezTo>
                  <a:pt x="497773" y="39909"/>
                  <a:pt x="512429" y="43198"/>
                  <a:pt x="524375" y="50489"/>
                </a:cubicBezTo>
                <a:close/>
                <a:moveTo>
                  <a:pt x="246826" y="0"/>
                </a:moveTo>
                <a:lnTo>
                  <a:pt x="277216" y="0"/>
                </a:lnTo>
                <a:lnTo>
                  <a:pt x="277216" y="158757"/>
                </a:lnTo>
                <a:lnTo>
                  <a:pt x="246826" y="158757"/>
                </a:lnTo>
                <a:close/>
                <a:moveTo>
                  <a:pt x="0" y="0"/>
                </a:moveTo>
                <a:lnTo>
                  <a:pt x="126012" y="0"/>
                </a:lnTo>
                <a:lnTo>
                  <a:pt x="126012" y="28396"/>
                </a:lnTo>
                <a:lnTo>
                  <a:pt x="79141" y="28396"/>
                </a:lnTo>
                <a:lnTo>
                  <a:pt x="79141" y="158757"/>
                </a:lnTo>
                <a:lnTo>
                  <a:pt x="47313" y="158757"/>
                </a:lnTo>
                <a:lnTo>
                  <a:pt x="47313" y="28396"/>
                </a:lnTo>
                <a:lnTo>
                  <a:pt x="0" y="28396"/>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bg1">
                    <a:alpha val="0"/>
                  </a:schemeClr>
                </a:solidFill>
              </a:defRPr>
            </a:lvl2pPr>
            <a:lvl3pPr>
              <a:defRPr sz="100">
                <a:solidFill>
                  <a:schemeClr val="bg1">
                    <a:alpha val="0"/>
                  </a:schemeClr>
                </a:solidFill>
              </a:defRPr>
            </a:lvl3pPr>
            <a:lvl4pPr>
              <a:defRPr sz="100">
                <a:solidFill>
                  <a:schemeClr val="bg1">
                    <a:alpha val="0"/>
                  </a:schemeClr>
                </a:solidFill>
              </a:defRPr>
            </a:lvl4pPr>
            <a:lvl5pPr>
              <a:defRPr sz="100">
                <a:solidFill>
                  <a:schemeClr val="bg1">
                    <a:alpha val="0"/>
                  </a:schemeClr>
                </a:solidFill>
              </a:defRPr>
            </a:lvl5pPr>
          </a:lstStyle>
          <a:p>
            <a:pPr lvl="0"/>
            <a:r>
              <a:rPr lang="en-US"/>
              <a:t>Click to edit Master text styles</a:t>
            </a:r>
          </a:p>
        </p:txBody>
      </p:sp>
    </p:spTree>
    <p:extLst>
      <p:ext uri="{BB962C8B-B14F-4D97-AF65-F5344CB8AC3E}">
        <p14:creationId xmlns:p14="http://schemas.microsoft.com/office/powerpoint/2010/main" val="19537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9" y="3532044"/>
            <a:ext cx="3427772" cy="1328813"/>
          </a:xfrm>
        </p:spPr>
        <p:txBody>
          <a:bodyPr/>
          <a:lstStyle>
            <a:lvl1pPr>
              <a:lnSpc>
                <a:spcPct val="100000"/>
              </a:lnSpc>
              <a:spcBef>
                <a:spcPts val="1200"/>
              </a:spcBef>
              <a:defRPr sz="1400" b="0">
                <a:solidFill>
                  <a:schemeClr val="tx1">
                    <a:lumMod val="75000"/>
                    <a:lumOff val="25000"/>
                  </a:schemeClr>
                </a:solidFill>
              </a:defRPr>
            </a:lvl1pPr>
            <a:lvl2pPr>
              <a:lnSpc>
                <a:spcPct val="100000"/>
              </a:lnSpc>
              <a:spcBef>
                <a:spcPts val="900"/>
              </a:spcBef>
              <a:defRPr sz="1400">
                <a:solidFill>
                  <a:schemeClr val="tx1">
                    <a:lumMod val="75000"/>
                    <a:lumOff val="25000"/>
                  </a:schemeClr>
                </a:solidFill>
              </a:defRPr>
            </a:lvl2pPr>
            <a:lvl3pPr marL="346075" indent="-166688">
              <a:spcBef>
                <a:spcPts val="300"/>
              </a:spcBef>
              <a:buFont typeface="System Font Regular"/>
              <a:buChar char="–"/>
              <a:tabLst/>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6" name="Text Placeholder 11">
            <a:extLst>
              <a:ext uri="{FF2B5EF4-FFF2-40B4-BE49-F238E27FC236}">
                <a16:creationId xmlns:a16="http://schemas.microsoft.com/office/drawing/2014/main" id="{1CEE985D-2A81-507A-B1D0-1555C0589B3E}"/>
              </a:ext>
              <a:ext uri="{C183D7F6-B498-43B3-948B-1728B52AA6E4}">
                <adec:decorative xmlns:adec="http://schemas.microsoft.com/office/drawing/2017/decorative" val="1"/>
              </a:ext>
            </a:extLst>
          </p:cNvPr>
          <p:cNvSpPr>
            <a:spLocks noGrp="1"/>
          </p:cNvSpPr>
          <p:nvPr>
            <p:ph type="body" sz="quarter" idx="30"/>
          </p:nvPr>
        </p:nvSpPr>
        <p:spPr>
          <a:xfrm flipV="1">
            <a:off x="49688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1"/>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8" name="Text Placeholder 11">
            <a:extLst>
              <a:ext uri="{FF2B5EF4-FFF2-40B4-BE49-F238E27FC236}">
                <a16:creationId xmlns:a16="http://schemas.microsoft.com/office/drawing/2014/main" id="{AE8A415E-7C9B-B784-6A45-EA3F4860F4D7}"/>
              </a:ext>
              <a:ext uri="{C183D7F6-B498-43B3-948B-1728B52AA6E4}">
                <adec:decorative xmlns:adec="http://schemas.microsoft.com/office/drawing/2017/decorative" val="1"/>
              </a:ext>
            </a:extLst>
          </p:cNvPr>
          <p:cNvSpPr>
            <a:spLocks noGrp="1"/>
          </p:cNvSpPr>
          <p:nvPr>
            <p:ph type="body" sz="quarter" idx="31"/>
          </p:nvPr>
        </p:nvSpPr>
        <p:spPr>
          <a:xfrm flipV="1">
            <a:off x="431704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2"/>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1" name="Text Placeholder 11">
            <a:extLst>
              <a:ext uri="{FF2B5EF4-FFF2-40B4-BE49-F238E27FC236}">
                <a16:creationId xmlns:a16="http://schemas.microsoft.com/office/drawing/2014/main" id="{017E6676-4C2F-2224-A739-0189330C31F1}"/>
              </a:ext>
              <a:ext uri="{C183D7F6-B498-43B3-948B-1728B52AA6E4}">
                <adec:decorative xmlns:adec="http://schemas.microsoft.com/office/drawing/2017/decorative" val="1"/>
              </a:ext>
            </a:extLst>
          </p:cNvPr>
          <p:cNvSpPr>
            <a:spLocks noGrp="1"/>
          </p:cNvSpPr>
          <p:nvPr>
            <p:ph type="body" sz="quarter" idx="32"/>
          </p:nvPr>
        </p:nvSpPr>
        <p:spPr>
          <a:xfrm flipV="1">
            <a:off x="813720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5"/>
          </a:solidFill>
        </p:spPr>
        <p:txBody>
          <a:bodyPr wrap="square">
            <a:noAutofit/>
          </a:bodyPr>
          <a:lstStyle>
            <a:lvl1pPr>
              <a:defRPr sz="100">
                <a:solidFill>
                  <a:schemeClr val="accent1">
                    <a:alpha val="0"/>
                  </a:schemeClr>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354350E9-7A33-CBBE-FE9F-81E2DAC3EF0D}"/>
              </a:ext>
            </a:extLst>
          </p:cNvPr>
          <p:cNvSpPr>
            <a:spLocks noGrp="1"/>
          </p:cNvSpPr>
          <p:nvPr>
            <p:ph type="body" sz="quarter" idx="33" hasCustomPrompt="1"/>
          </p:nvPr>
        </p:nvSpPr>
        <p:spPr>
          <a:xfrm>
            <a:off x="1846862"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14" name="Text Placeholder 12">
            <a:extLst>
              <a:ext uri="{FF2B5EF4-FFF2-40B4-BE49-F238E27FC236}">
                <a16:creationId xmlns:a16="http://schemas.microsoft.com/office/drawing/2014/main" id="{F229932A-BA91-8D79-005E-0119F2938FE5}"/>
              </a:ext>
            </a:extLst>
          </p:cNvPr>
          <p:cNvSpPr>
            <a:spLocks noGrp="1"/>
          </p:cNvSpPr>
          <p:nvPr>
            <p:ph type="body" sz="quarter" idx="34" hasCustomPrompt="1"/>
          </p:nvPr>
        </p:nvSpPr>
        <p:spPr>
          <a:xfrm>
            <a:off x="9464875"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15" name="Text Placeholder 12">
            <a:extLst>
              <a:ext uri="{FF2B5EF4-FFF2-40B4-BE49-F238E27FC236}">
                <a16:creationId xmlns:a16="http://schemas.microsoft.com/office/drawing/2014/main" id="{1362BEF4-D13A-13E5-ECA0-638680D69C80}"/>
              </a:ext>
            </a:extLst>
          </p:cNvPr>
          <p:cNvSpPr>
            <a:spLocks noGrp="1"/>
          </p:cNvSpPr>
          <p:nvPr>
            <p:ph type="body" sz="quarter" idx="35" hasCustomPrompt="1"/>
          </p:nvPr>
        </p:nvSpPr>
        <p:spPr>
          <a:xfrm>
            <a:off x="5644715"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16" name="Content Placeholder 2">
            <a:extLst>
              <a:ext uri="{FF2B5EF4-FFF2-40B4-BE49-F238E27FC236}">
                <a16:creationId xmlns:a16="http://schemas.microsoft.com/office/drawing/2014/main" id="{2B8AC5EC-6DCB-11BA-8FF8-D1C438E7107C}"/>
              </a:ext>
            </a:extLst>
          </p:cNvPr>
          <p:cNvSpPr>
            <a:spLocks noGrp="1"/>
          </p:cNvSpPr>
          <p:nvPr>
            <p:ph idx="36"/>
          </p:nvPr>
        </p:nvSpPr>
        <p:spPr>
          <a:xfrm>
            <a:off x="4294740" y="3532044"/>
            <a:ext cx="3450079" cy="1328813"/>
          </a:xfrm>
        </p:spPr>
        <p:txBody>
          <a:bodyPr/>
          <a:lstStyle>
            <a:lvl1pPr>
              <a:lnSpc>
                <a:spcPct val="100000"/>
              </a:lnSpc>
              <a:spcBef>
                <a:spcPts val="1200"/>
              </a:spcBef>
              <a:defRPr sz="1400" b="0">
                <a:solidFill>
                  <a:schemeClr val="tx1">
                    <a:lumMod val="75000"/>
                    <a:lumOff val="25000"/>
                  </a:schemeClr>
                </a:solidFill>
              </a:defRPr>
            </a:lvl1pPr>
            <a:lvl2pPr>
              <a:lnSpc>
                <a:spcPct val="100000"/>
              </a:lnSpc>
              <a:spcBef>
                <a:spcPts val="900"/>
              </a:spcBef>
              <a:defRPr sz="1400">
                <a:solidFill>
                  <a:schemeClr val="tx1">
                    <a:lumMod val="75000"/>
                    <a:lumOff val="25000"/>
                  </a:schemeClr>
                </a:solidFill>
              </a:defRPr>
            </a:lvl2pPr>
            <a:lvl3pPr marL="346075" indent="-166688">
              <a:spcBef>
                <a:spcPts val="300"/>
              </a:spcBef>
              <a:buFont typeface="System Font Regular"/>
              <a:buChar char="–"/>
              <a:tabLst/>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7006B041-6B07-61EF-4E15-7809E7CDF2E1}"/>
              </a:ext>
            </a:extLst>
          </p:cNvPr>
          <p:cNvSpPr>
            <a:spLocks noGrp="1"/>
          </p:cNvSpPr>
          <p:nvPr>
            <p:ph idx="37"/>
          </p:nvPr>
        </p:nvSpPr>
        <p:spPr>
          <a:xfrm>
            <a:off x="8137207" y="3532044"/>
            <a:ext cx="3450079" cy="1328813"/>
          </a:xfrm>
        </p:spPr>
        <p:txBody>
          <a:bodyPr/>
          <a:lstStyle>
            <a:lvl1pPr>
              <a:spcBef>
                <a:spcPts val="1200"/>
              </a:spcBef>
              <a:defRPr sz="1400" b="0">
                <a:solidFill>
                  <a:schemeClr val="tx1">
                    <a:lumMod val="75000"/>
                    <a:lumOff val="25000"/>
                  </a:schemeClr>
                </a:solidFill>
              </a:defRPr>
            </a:lvl1pPr>
            <a:lvl2pPr>
              <a:spcBef>
                <a:spcPts val="900"/>
              </a:spcBef>
              <a:defRPr sz="1400">
                <a:solidFill>
                  <a:schemeClr val="tx1">
                    <a:lumMod val="75000"/>
                    <a:lumOff val="25000"/>
                  </a:schemeClr>
                </a:solidFill>
              </a:defRPr>
            </a:lvl2pPr>
            <a:lvl3pPr marL="346075" indent="-166688">
              <a:spcBef>
                <a:spcPts val="300"/>
              </a:spcBef>
              <a:buFont typeface="System Font Regular"/>
              <a:buChar char="–"/>
              <a:tabLst/>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B9D03234-7462-9C92-8A34-21E95891B453}"/>
              </a:ext>
              <a:ext uri="{C183D7F6-B498-43B3-948B-1728B52AA6E4}">
                <adec:decorative xmlns:adec="http://schemas.microsoft.com/office/drawing/2017/decorative" val="1"/>
              </a:ext>
            </a:extLst>
          </p:cNvPr>
          <p:cNvSpPr>
            <a:spLocks noGrp="1"/>
          </p:cNvSpPr>
          <p:nvPr>
            <p:ph type="pic" sz="quarter" idx="38" hasCustomPrompt="1"/>
          </p:nvPr>
        </p:nvSpPr>
        <p:spPr>
          <a:xfrm>
            <a:off x="705098" y="2418387"/>
            <a:ext cx="754492" cy="753076"/>
          </a:xfrm>
        </p:spPr>
        <p:txBody>
          <a:bodyPr/>
          <a:lstStyle>
            <a:lvl1pPr algn="ctr">
              <a:defRPr sz="1400">
                <a:solidFill>
                  <a:schemeClr val="bg1"/>
                </a:solidFill>
              </a:defRPr>
            </a:lvl1pPr>
          </a:lstStyle>
          <a:p>
            <a:r>
              <a:rPr lang="en-US" dirty="0"/>
              <a:t>icon</a:t>
            </a:r>
          </a:p>
        </p:txBody>
      </p:sp>
      <p:sp>
        <p:nvSpPr>
          <p:cNvPr id="20" name="Picture Placeholder 18">
            <a:extLst>
              <a:ext uri="{FF2B5EF4-FFF2-40B4-BE49-F238E27FC236}">
                <a16:creationId xmlns:a16="http://schemas.microsoft.com/office/drawing/2014/main" id="{D3DBB2B1-5DF5-B47D-45DB-B4FB90920F2C}"/>
              </a:ext>
              <a:ext uri="{C183D7F6-B498-43B3-948B-1728B52AA6E4}">
                <adec:decorative xmlns:adec="http://schemas.microsoft.com/office/drawing/2017/decorative" val="1"/>
              </a:ext>
            </a:extLst>
          </p:cNvPr>
          <p:cNvSpPr>
            <a:spLocks noGrp="1"/>
          </p:cNvSpPr>
          <p:nvPr>
            <p:ph type="pic" sz="quarter" idx="39" hasCustomPrompt="1"/>
          </p:nvPr>
        </p:nvSpPr>
        <p:spPr>
          <a:xfrm>
            <a:off x="4536319" y="2418387"/>
            <a:ext cx="754492" cy="753076"/>
          </a:xfrm>
        </p:spPr>
        <p:txBody>
          <a:bodyPr/>
          <a:lstStyle>
            <a:lvl1pPr algn="ctr">
              <a:defRPr sz="1400">
                <a:solidFill>
                  <a:schemeClr val="tx1"/>
                </a:solidFill>
              </a:defRPr>
            </a:lvl1pPr>
          </a:lstStyle>
          <a:p>
            <a:r>
              <a:rPr lang="en-US" dirty="0"/>
              <a:t>icon</a:t>
            </a:r>
          </a:p>
        </p:txBody>
      </p:sp>
      <p:sp>
        <p:nvSpPr>
          <p:cNvPr id="21" name="Picture Placeholder 18">
            <a:extLst>
              <a:ext uri="{FF2B5EF4-FFF2-40B4-BE49-F238E27FC236}">
                <a16:creationId xmlns:a16="http://schemas.microsoft.com/office/drawing/2014/main" id="{6E7EA183-4D15-1789-BA29-3FC7F0A2E945}"/>
              </a:ext>
              <a:ext uri="{C183D7F6-B498-43B3-948B-1728B52AA6E4}">
                <adec:decorative xmlns:adec="http://schemas.microsoft.com/office/drawing/2017/decorative" val="1"/>
              </a:ext>
            </a:extLst>
          </p:cNvPr>
          <p:cNvSpPr>
            <a:spLocks noGrp="1"/>
          </p:cNvSpPr>
          <p:nvPr>
            <p:ph type="pic" sz="quarter" idx="40" hasCustomPrompt="1"/>
          </p:nvPr>
        </p:nvSpPr>
        <p:spPr>
          <a:xfrm>
            <a:off x="8367539" y="2418387"/>
            <a:ext cx="754492" cy="753076"/>
          </a:xfrm>
        </p:spPr>
        <p:txBody>
          <a:bodyPr/>
          <a:lstStyle>
            <a:lvl1pPr algn="ctr">
              <a:defRPr sz="1400">
                <a:solidFill>
                  <a:schemeClr val="tx1"/>
                </a:solidFill>
              </a:defRPr>
            </a:lvl1pPr>
          </a:lstStyle>
          <a:p>
            <a:r>
              <a:rPr lang="en-US" dirty="0"/>
              <a:t>icon</a:t>
            </a:r>
          </a:p>
        </p:txBody>
      </p:sp>
      <p:grpSp>
        <p:nvGrpSpPr>
          <p:cNvPr id="12" name="Group 11">
            <a:extLst>
              <a:ext uri="{FF2B5EF4-FFF2-40B4-BE49-F238E27FC236}">
                <a16:creationId xmlns:a16="http://schemas.microsoft.com/office/drawing/2014/main" id="{78BDF495-58E6-5569-7DCC-661828F5C722}"/>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18" name="Straight Connector 17">
              <a:extLst>
                <a:ext uri="{FF2B5EF4-FFF2-40B4-BE49-F238E27FC236}">
                  <a16:creationId xmlns:a16="http://schemas.microsoft.com/office/drawing/2014/main" id="{8015432E-B1C4-B99E-49FC-74DBF212767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6E2584-A209-DE53-0910-DDB2ECF1132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67A345-B6C0-2040-B886-BE85C16A60E4}"/>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B9B633-91D3-9522-069F-CA79EBC4A02C}"/>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C21C0D-24F0-64E0-C153-49E3AEA545C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Footer Placeholder 27">
            <a:extLst>
              <a:ext uri="{FF2B5EF4-FFF2-40B4-BE49-F238E27FC236}">
                <a16:creationId xmlns:a16="http://schemas.microsoft.com/office/drawing/2014/main" id="{385169FC-0033-DBEF-C36C-595D27C0B355}"/>
              </a:ext>
            </a:extLst>
          </p:cNvPr>
          <p:cNvSpPr>
            <a:spLocks noGrp="1"/>
          </p:cNvSpPr>
          <p:nvPr>
            <p:ph type="ftr" sz="quarter" idx="42"/>
          </p:nvPr>
        </p:nvSpPr>
        <p:spPr/>
        <p:txBody>
          <a:bodyPr/>
          <a:lstStyle/>
          <a:p>
            <a:r>
              <a:rPr lang="en-US" dirty="0"/>
              <a:t>© Teladoc Health, Inc. All rights reserved.</a:t>
            </a:r>
          </a:p>
        </p:txBody>
      </p:sp>
      <p:sp>
        <p:nvSpPr>
          <p:cNvPr id="29" name="Slide Number Placeholder 28">
            <a:extLst>
              <a:ext uri="{FF2B5EF4-FFF2-40B4-BE49-F238E27FC236}">
                <a16:creationId xmlns:a16="http://schemas.microsoft.com/office/drawing/2014/main" id="{E32297AA-5435-588E-802D-5E341730FD0E}"/>
              </a:ext>
            </a:extLst>
          </p:cNvPr>
          <p:cNvSpPr>
            <a:spLocks noGrp="1"/>
          </p:cNvSpPr>
          <p:nvPr>
            <p:ph type="sldNum" sz="quarter" idx="43"/>
          </p:nvPr>
        </p:nvSpPr>
        <p:spPr/>
        <p:txBody>
          <a:bodyPr/>
          <a:lstStyle/>
          <a:p>
            <a:fld id="{A82C3BC0-3EBF-3C4C-A3D8-795624EBC6AA}" type="slidenum">
              <a:rPr lang="en-US" smtClean="0"/>
              <a:pPr/>
              <a:t>‹#›</a:t>
            </a:fld>
            <a:endParaRPr lang="en-US" dirty="0"/>
          </a:p>
        </p:txBody>
      </p:sp>
      <p:pic>
        <p:nvPicPr>
          <p:cNvPr id="2" name="Graphic 1">
            <a:extLst>
              <a:ext uri="{FF2B5EF4-FFF2-40B4-BE49-F238E27FC236}">
                <a16:creationId xmlns:a16="http://schemas.microsoft.com/office/drawing/2014/main" id="{3A4DF7AA-4609-48B6-6AB1-815BF210547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40404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9" name="Text Placeholder 8">
            <a:extLst>
              <a:ext uri="{FF2B5EF4-FFF2-40B4-BE49-F238E27FC236}">
                <a16:creationId xmlns:a16="http://schemas.microsoft.com/office/drawing/2014/main" id="{5B94951D-1118-65F4-525B-41646DACA1FD}"/>
              </a:ext>
            </a:extLst>
          </p:cNvPr>
          <p:cNvSpPr>
            <a:spLocks noGrp="1"/>
          </p:cNvSpPr>
          <p:nvPr>
            <p:ph type="body" sz="quarter" idx="17"/>
          </p:nvPr>
        </p:nvSpPr>
        <p:spPr>
          <a:xfrm>
            <a:off x="496888" y="1771983"/>
            <a:ext cx="9767887" cy="4195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3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96888" y="1095470"/>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grpSp>
        <p:nvGrpSpPr>
          <p:cNvPr id="5" name="Group 4">
            <a:extLst>
              <a:ext uri="{FF2B5EF4-FFF2-40B4-BE49-F238E27FC236}">
                <a16:creationId xmlns:a16="http://schemas.microsoft.com/office/drawing/2014/main" id="{FD74D6CF-E6A8-BB7D-026F-C60CF8E0A412}"/>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9E10A8D8-B424-E2FF-04E7-80BC10A2CA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F209C8-F353-2EA7-1288-DFB5EB22DB9E}"/>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E3D2D2-911C-F813-D66B-BBD07EA35D1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536E72-4F51-5C59-5558-5C9C887015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30DAAC-3DF4-122C-EDB7-215455E39E0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56E2507-A2A8-51BD-9062-94DE400168E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AA19D1B4-8946-FEEB-1B8E-2605E7AB7341}"/>
              </a:ext>
            </a:extLst>
          </p:cNvPr>
          <p:cNvSpPr>
            <a:spLocks noGrp="1"/>
          </p:cNvSpPr>
          <p:nvPr>
            <p:ph type="sldNum" sz="quarter" idx="16"/>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318266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043BB9-1966-B9CF-C478-75CA6CC26EAA}"/>
              </a:ext>
              <a:ext uri="{C183D7F6-B498-43B3-948B-1728B52AA6E4}">
                <adec:decorative xmlns:adec="http://schemas.microsoft.com/office/drawing/2017/decorative" val="1"/>
              </a:ext>
            </a:extLst>
          </p:cNvPr>
          <p:cNvSpPr>
            <a:spLocks noGrp="1"/>
          </p:cNvSpPr>
          <p:nvPr>
            <p:ph type="pic" sz="quarter" idx="14"/>
          </p:nvPr>
        </p:nvSpPr>
        <p:spPr>
          <a:xfrm>
            <a:off x="8215606" y="1806575"/>
            <a:ext cx="3287421" cy="3287902"/>
          </a:xfrm>
          <a:custGeom>
            <a:avLst/>
            <a:gdLst>
              <a:gd name="connsiteX0" fmla="*/ 1559306 w 3118611"/>
              <a:gd name="connsiteY0" fmla="*/ 0 h 3118752"/>
              <a:gd name="connsiteX1" fmla="*/ 3118611 w 3118611"/>
              <a:gd name="connsiteY1" fmla="*/ 1559446 h 3118752"/>
              <a:gd name="connsiteX2" fmla="*/ 1601443 w 3118611"/>
              <a:gd name="connsiteY2" fmla="*/ 3117709 h 3118752"/>
              <a:gd name="connsiteX3" fmla="*/ 1601443 w 3118611"/>
              <a:gd name="connsiteY3" fmla="*/ 3118752 h 3118752"/>
              <a:gd name="connsiteX4" fmla="*/ 0 w 3118611"/>
              <a:gd name="connsiteY4" fmla="*/ 3118752 h 3118752"/>
              <a:gd name="connsiteX5" fmla="*/ 0 w 3118611"/>
              <a:gd name="connsiteY5" fmla="*/ 1559376 h 3118752"/>
              <a:gd name="connsiteX6" fmla="*/ 1559306 w 3118611"/>
              <a:gd name="connsiteY6" fmla="*/ 0 h 311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611" h="3118752">
                <a:moveTo>
                  <a:pt x="1559306" y="0"/>
                </a:moveTo>
                <a:cubicBezTo>
                  <a:pt x="2420487" y="0"/>
                  <a:pt x="3118611" y="698156"/>
                  <a:pt x="3118611" y="1559446"/>
                </a:cubicBezTo>
                <a:cubicBezTo>
                  <a:pt x="3118611" y="2406481"/>
                  <a:pt x="2443086" y="3095388"/>
                  <a:pt x="1601443" y="3117709"/>
                </a:cubicBezTo>
                <a:lnTo>
                  <a:pt x="1601443" y="3118752"/>
                </a:lnTo>
                <a:lnTo>
                  <a:pt x="0" y="3118752"/>
                </a:lnTo>
                <a:lnTo>
                  <a:pt x="0" y="1559376"/>
                </a:lnTo>
                <a:cubicBezTo>
                  <a:pt x="0" y="698086"/>
                  <a:pt x="698124" y="0"/>
                  <a:pt x="1559306" y="0"/>
                </a:cubicBezTo>
                <a:close/>
              </a:path>
            </a:pathLst>
          </a:custGeom>
          <a:solidFill>
            <a:schemeClr val="bg1">
              <a:lumMod val="95000"/>
            </a:schemeClr>
          </a:solidFill>
        </p:spPr>
        <p:txBody>
          <a:bodyPr vert="horz" wrap="square" lIns="640080" tIns="0" rIns="640080" bIns="1554480" rtlCol="0" anchor="ctr" anchorCtr="0">
            <a:noAutofit/>
          </a:bodyPr>
          <a:lstStyle>
            <a:lvl1pPr>
              <a:defRPr lang="en-US" sz="1400">
                <a:solidFill>
                  <a:schemeClr val="tx1">
                    <a:lumMod val="75000"/>
                    <a:lumOff val="25000"/>
                  </a:schemeClr>
                </a:solidFill>
              </a:defRPr>
            </a:lvl1pPr>
          </a:lstStyle>
          <a:p>
            <a:pPr lvl="0" algn="ctr"/>
            <a:r>
              <a:rPr lang="en-US" dirty="0"/>
              <a:t>Click icon to add picture</a:t>
            </a:r>
          </a:p>
        </p:txBody>
      </p:sp>
      <p:sp>
        <p:nvSpPr>
          <p:cNvPr id="9" name="Title 1">
            <a:extLst>
              <a:ext uri="{FF2B5EF4-FFF2-40B4-BE49-F238E27FC236}">
                <a16:creationId xmlns:a16="http://schemas.microsoft.com/office/drawing/2014/main" id="{F45C550F-4FD4-10A5-7B17-7EEA0DFF85E1}"/>
              </a:ext>
            </a:extLst>
          </p:cNvPr>
          <p:cNvSpPr>
            <a:spLocks noGrp="1"/>
          </p:cNvSpPr>
          <p:nvPr>
            <p:ph type="ctrTitle" hasCustomPrompt="1"/>
          </p:nvPr>
        </p:nvSpPr>
        <p:spPr>
          <a:xfrm>
            <a:off x="496886" y="2289551"/>
            <a:ext cx="7703685"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accent1"/>
                </a:solidFill>
                <a:latin typeface="Georgia" panose="02040502050405020303" pitchFamily="18" charset="0"/>
                <a:ea typeface="+mj-ea"/>
                <a:cs typeface="+mj-cs"/>
              </a:defRPr>
            </a:lvl1pPr>
          </a:lstStyle>
          <a:p>
            <a:r>
              <a:rPr lang="en-US"/>
              <a:t>Presentation title goes in this spot here</a:t>
            </a:r>
          </a:p>
        </p:txBody>
      </p:sp>
      <p:sp>
        <p:nvSpPr>
          <p:cNvPr id="10" name="Subtitle 2">
            <a:extLst>
              <a:ext uri="{FF2B5EF4-FFF2-40B4-BE49-F238E27FC236}">
                <a16:creationId xmlns:a16="http://schemas.microsoft.com/office/drawing/2014/main" id="{69060508-60E3-CE18-5AF5-6623761BA9A4}"/>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grpSp>
        <p:nvGrpSpPr>
          <p:cNvPr id="21" name="Group 20">
            <a:extLst>
              <a:ext uri="{FF2B5EF4-FFF2-40B4-BE49-F238E27FC236}">
                <a16:creationId xmlns:a16="http://schemas.microsoft.com/office/drawing/2014/main" id="{FE5B2C90-2409-98FF-DBD5-7B210C13257B}"/>
              </a:ext>
              <a:ext uri="{C183D7F6-B498-43B3-948B-1728B52AA6E4}">
                <adec:decorative xmlns:adec="http://schemas.microsoft.com/office/drawing/2017/decorative" val="1"/>
              </a:ext>
            </a:extLst>
          </p:cNvPr>
          <p:cNvGrpSpPr/>
          <p:nvPr userDrawn="1"/>
        </p:nvGrpSpPr>
        <p:grpSpPr>
          <a:xfrm>
            <a:off x="9184189" y="-2576"/>
            <a:ext cx="3013562" cy="1901317"/>
            <a:chOff x="9174639" y="3175"/>
            <a:chExt cx="3013562" cy="1901317"/>
          </a:xfrm>
        </p:grpSpPr>
        <p:sp>
          <p:nvSpPr>
            <p:cNvPr id="12" name="Freeform 11">
              <a:extLst>
                <a:ext uri="{FF2B5EF4-FFF2-40B4-BE49-F238E27FC236}">
                  <a16:creationId xmlns:a16="http://schemas.microsoft.com/office/drawing/2014/main" id="{89B6B01E-E173-415C-B267-1460A81C7CBF}"/>
                </a:ext>
              </a:extLst>
            </p:cNvPr>
            <p:cNvSpPr/>
            <p:nvPr userDrawn="1"/>
          </p:nvSpPr>
          <p:spPr>
            <a:xfrm rot="16200000">
              <a:off x="10870028" y="881485"/>
              <a:ext cx="881616" cy="882459"/>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4"/>
            </a:solidFill>
            <a:ln w="949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AAA289C-11B7-1ED9-1756-778C9E848EB4}"/>
                </a:ext>
              </a:extLst>
            </p:cNvPr>
            <p:cNvSpPr/>
            <p:nvPr userDrawn="1"/>
          </p:nvSpPr>
          <p:spPr>
            <a:xfrm rot="16200000">
              <a:off x="10646941" y="-220332"/>
              <a:ext cx="880850" cy="1327864"/>
            </a:xfrm>
            <a:custGeom>
              <a:avLst/>
              <a:gdLst>
                <a:gd name="connsiteX0" fmla="*/ 0 w 872370"/>
                <a:gd name="connsiteY0" fmla="*/ 1314986 h 1315081"/>
                <a:gd name="connsiteX1" fmla="*/ 0 w 872370"/>
                <a:gd name="connsiteY1" fmla="*/ 436555 h 1315081"/>
                <a:gd name="connsiteX2" fmla="*/ 436185 w 872370"/>
                <a:gd name="connsiteY2" fmla="*/ 0 h 1315081"/>
                <a:gd name="connsiteX3" fmla="*/ 872370 w 872370"/>
                <a:gd name="connsiteY3" fmla="*/ 436555 h 1315081"/>
                <a:gd name="connsiteX4" fmla="*/ 872370 w 872370"/>
                <a:gd name="connsiteY4" fmla="*/ 470201 h 1315081"/>
                <a:gd name="connsiteX5" fmla="*/ 28205 w 872370"/>
                <a:gd name="connsiteY5" fmla="*/ 1315081 h 1315081"/>
                <a:gd name="connsiteX6" fmla="*/ 0 w 872370"/>
                <a:gd name="connsiteY6" fmla="*/ 1315081 h 131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70" h="1315081">
                  <a:moveTo>
                    <a:pt x="0" y="1314986"/>
                  </a:moveTo>
                  <a:lnTo>
                    <a:pt x="0" y="436555"/>
                  </a:lnTo>
                  <a:cubicBezTo>
                    <a:pt x="0" y="195513"/>
                    <a:pt x="195253" y="0"/>
                    <a:pt x="436185" y="0"/>
                  </a:cubicBezTo>
                  <a:cubicBezTo>
                    <a:pt x="677117" y="0"/>
                    <a:pt x="872370" y="195418"/>
                    <a:pt x="872370" y="436555"/>
                  </a:cubicBezTo>
                  <a:lnTo>
                    <a:pt x="872370" y="470201"/>
                  </a:lnTo>
                  <a:cubicBezTo>
                    <a:pt x="872370" y="936791"/>
                    <a:pt x="494400" y="1315081"/>
                    <a:pt x="28205" y="1315081"/>
                  </a:cubicBezTo>
                  <a:lnTo>
                    <a:pt x="0" y="1315081"/>
                  </a:lnTo>
                  <a:close/>
                </a:path>
              </a:pathLst>
            </a:custGeom>
            <a:solidFill>
              <a:srgbClr val="00B5E2"/>
            </a:solidFill>
            <a:ln w="949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1C634AF-88B3-7DAF-46BC-EC2BEECCB10F}"/>
                </a:ext>
              </a:extLst>
            </p:cNvPr>
            <p:cNvSpPr/>
            <p:nvPr userDrawn="1"/>
          </p:nvSpPr>
          <p:spPr>
            <a:xfrm rot="16200000">
              <a:off x="11527738" y="1103059"/>
              <a:ext cx="880370" cy="440557"/>
            </a:xfrm>
            <a:custGeom>
              <a:avLst/>
              <a:gdLst>
                <a:gd name="connsiteX0" fmla="*/ 436565 w 873129"/>
                <a:gd name="connsiteY0" fmla="*/ 436935 h 436934"/>
                <a:gd name="connsiteX1" fmla="*/ 0 w 873129"/>
                <a:gd name="connsiteY1" fmla="*/ 0 h 436934"/>
                <a:gd name="connsiteX2" fmla="*/ 873130 w 873129"/>
                <a:gd name="connsiteY2" fmla="*/ 0 h 436934"/>
                <a:gd name="connsiteX3" fmla="*/ 436565 w 873129"/>
                <a:gd name="connsiteY3" fmla="*/ 436935 h 436934"/>
              </a:gdLst>
              <a:ahLst/>
              <a:cxnLst>
                <a:cxn ang="0">
                  <a:pos x="connsiteX0" y="connsiteY0"/>
                </a:cxn>
                <a:cxn ang="0">
                  <a:pos x="connsiteX1" y="connsiteY1"/>
                </a:cxn>
                <a:cxn ang="0">
                  <a:pos x="connsiteX2" y="connsiteY2"/>
                </a:cxn>
                <a:cxn ang="0">
                  <a:pos x="connsiteX3" y="connsiteY3"/>
                </a:cxn>
              </a:cxnLst>
              <a:rect l="l" t="t" r="r" b="b"/>
              <a:pathLst>
                <a:path w="873129" h="436934">
                  <a:moveTo>
                    <a:pt x="436565" y="436935"/>
                  </a:moveTo>
                  <a:cubicBezTo>
                    <a:pt x="195443" y="436935"/>
                    <a:pt x="0" y="241326"/>
                    <a:pt x="0" y="0"/>
                  </a:cubicBezTo>
                  <a:lnTo>
                    <a:pt x="873130" y="0"/>
                  </a:lnTo>
                  <a:cubicBezTo>
                    <a:pt x="873130" y="241326"/>
                    <a:pt x="677687" y="436935"/>
                    <a:pt x="436565" y="436935"/>
                  </a:cubicBezTo>
                </a:path>
              </a:pathLst>
            </a:custGeom>
            <a:solidFill>
              <a:srgbClr val="CA01BE"/>
            </a:solidFill>
            <a:ln w="949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B6BBD73-A873-B1AA-991B-D10F2DC6893A}"/>
                </a:ext>
              </a:extLst>
            </p:cNvPr>
            <p:cNvSpPr/>
            <p:nvPr userDrawn="1"/>
          </p:nvSpPr>
          <p:spPr>
            <a:xfrm rot="16200000">
              <a:off x="9401026" y="352968"/>
              <a:ext cx="1252750" cy="1705524"/>
            </a:xfrm>
            <a:custGeom>
              <a:avLst/>
              <a:gdLst>
                <a:gd name="connsiteX0" fmla="*/ 520337 w 1240690"/>
                <a:gd name="connsiteY0" fmla="*/ 12083 h 1689105"/>
                <a:gd name="connsiteX1" fmla="*/ 1240284 w 1240690"/>
                <a:gd name="connsiteY1" fmla="*/ 873406 h 1689105"/>
                <a:gd name="connsiteX2" fmla="*/ 469719 w 1240690"/>
                <a:gd name="connsiteY2" fmla="*/ 1689106 h 1689105"/>
                <a:gd name="connsiteX3" fmla="*/ 796977 w 1240690"/>
                <a:gd name="connsiteY3" fmla="*/ 1283822 h 1689105"/>
                <a:gd name="connsiteX4" fmla="*/ 649302 w 1240690"/>
                <a:gd name="connsiteY4" fmla="*/ 945927 h 1689105"/>
                <a:gd name="connsiteX5" fmla="*/ 400488 w 1240690"/>
                <a:gd name="connsiteY5" fmla="*/ 840995 h 1689105"/>
                <a:gd name="connsiteX6" fmla="*/ 400488 w 1240690"/>
                <a:gd name="connsiteY6" fmla="*/ 840995 h 1689105"/>
                <a:gd name="connsiteX7" fmla="*/ 200 w 1240690"/>
                <a:gd name="connsiteY7" fmla="*/ 407767 h 1689105"/>
                <a:gd name="connsiteX8" fmla="*/ 433157 w 1240690"/>
                <a:gd name="connsiteY8" fmla="*/ 202 h 1689105"/>
                <a:gd name="connsiteX9" fmla="*/ 520432 w 1240690"/>
                <a:gd name="connsiteY9" fmla="*/ 12083 h 168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690" h="1689105">
                  <a:moveTo>
                    <a:pt x="520337" y="12083"/>
                  </a:moveTo>
                  <a:cubicBezTo>
                    <a:pt x="938573" y="73484"/>
                    <a:pt x="1253580" y="440273"/>
                    <a:pt x="1240284" y="873406"/>
                  </a:cubicBezTo>
                  <a:cubicBezTo>
                    <a:pt x="1227084" y="1306253"/>
                    <a:pt x="890615" y="1653083"/>
                    <a:pt x="469719" y="1689106"/>
                  </a:cubicBezTo>
                  <a:cubicBezTo>
                    <a:pt x="652721" y="1643958"/>
                    <a:pt x="790899" y="1481521"/>
                    <a:pt x="796977" y="1283822"/>
                  </a:cubicBezTo>
                  <a:cubicBezTo>
                    <a:pt x="801060" y="1149425"/>
                    <a:pt x="743225" y="1027858"/>
                    <a:pt x="649302" y="945927"/>
                  </a:cubicBezTo>
                  <a:cubicBezTo>
                    <a:pt x="581781" y="887093"/>
                    <a:pt x="495645" y="848408"/>
                    <a:pt x="400488" y="840995"/>
                  </a:cubicBezTo>
                  <a:lnTo>
                    <a:pt x="400488" y="840995"/>
                  </a:lnTo>
                  <a:cubicBezTo>
                    <a:pt x="171807" y="830349"/>
                    <a:pt x="-6827" y="637592"/>
                    <a:pt x="200" y="407767"/>
                  </a:cubicBezTo>
                  <a:cubicBezTo>
                    <a:pt x="7323" y="175565"/>
                    <a:pt x="201151" y="-6927"/>
                    <a:pt x="433157" y="202"/>
                  </a:cubicBezTo>
                  <a:cubicBezTo>
                    <a:pt x="463166" y="1152"/>
                    <a:pt x="492321" y="5239"/>
                    <a:pt x="520432" y="12083"/>
                  </a:cubicBezTo>
                </a:path>
              </a:pathLst>
            </a:custGeom>
            <a:solidFill>
              <a:schemeClr val="accent1"/>
            </a:solidFill>
            <a:ln w="949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08394C07-A17E-6A5D-F4BC-3BC169858798}"/>
                </a:ext>
              </a:extLst>
            </p:cNvPr>
            <p:cNvSpPr/>
            <p:nvPr userDrawn="1"/>
          </p:nvSpPr>
          <p:spPr>
            <a:xfrm rot="16200000">
              <a:off x="10241515" y="1242906"/>
              <a:ext cx="440808" cy="882363"/>
            </a:xfrm>
            <a:custGeom>
              <a:avLst/>
              <a:gdLst>
                <a:gd name="connsiteX0" fmla="*/ 0 w 436564"/>
                <a:gd name="connsiteY0" fmla="*/ 436935 h 873869"/>
                <a:gd name="connsiteX1" fmla="*/ 436565 w 436564"/>
                <a:gd name="connsiteY1" fmla="*/ 0 h 873869"/>
                <a:gd name="connsiteX2" fmla="*/ 436565 w 436564"/>
                <a:gd name="connsiteY2" fmla="*/ 873869 h 873869"/>
                <a:gd name="connsiteX3" fmla="*/ 0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0" y="436935"/>
                  </a:moveTo>
                  <a:cubicBezTo>
                    <a:pt x="0" y="195608"/>
                    <a:pt x="195443" y="0"/>
                    <a:pt x="436565" y="0"/>
                  </a:cubicBezTo>
                  <a:lnTo>
                    <a:pt x="436565" y="873869"/>
                  </a:lnTo>
                  <a:cubicBezTo>
                    <a:pt x="195443" y="873869"/>
                    <a:pt x="0" y="678261"/>
                    <a:pt x="0" y="436935"/>
                  </a:cubicBezTo>
                </a:path>
              </a:pathLst>
            </a:custGeom>
            <a:solidFill>
              <a:schemeClr val="accent5"/>
            </a:solidFill>
            <a:ln w="9497"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7082951C-305E-ECFC-BC6D-AB8A088233B7}"/>
                </a:ext>
              </a:extLst>
            </p:cNvPr>
            <p:cNvSpPr/>
            <p:nvPr userDrawn="1"/>
          </p:nvSpPr>
          <p:spPr>
            <a:xfrm rot="16200000">
              <a:off x="10241515" y="802098"/>
              <a:ext cx="440808" cy="882363"/>
            </a:xfrm>
            <a:custGeom>
              <a:avLst/>
              <a:gdLst>
                <a:gd name="connsiteX0" fmla="*/ 436565 w 436564"/>
                <a:gd name="connsiteY0" fmla="*/ 436935 h 873869"/>
                <a:gd name="connsiteX1" fmla="*/ 0 w 436564"/>
                <a:gd name="connsiteY1" fmla="*/ 873869 h 873869"/>
                <a:gd name="connsiteX2" fmla="*/ 0 w 436564"/>
                <a:gd name="connsiteY2" fmla="*/ 0 h 873869"/>
                <a:gd name="connsiteX3" fmla="*/ 436565 w 436564"/>
                <a:gd name="connsiteY3" fmla="*/ 436935 h 873869"/>
              </a:gdLst>
              <a:ahLst/>
              <a:cxnLst>
                <a:cxn ang="0">
                  <a:pos x="connsiteX0" y="connsiteY0"/>
                </a:cxn>
                <a:cxn ang="0">
                  <a:pos x="connsiteX1" y="connsiteY1"/>
                </a:cxn>
                <a:cxn ang="0">
                  <a:pos x="connsiteX2" y="connsiteY2"/>
                </a:cxn>
                <a:cxn ang="0">
                  <a:pos x="connsiteX3" y="connsiteY3"/>
                </a:cxn>
              </a:cxnLst>
              <a:rect l="l" t="t" r="r" b="b"/>
              <a:pathLst>
                <a:path w="436564" h="873869">
                  <a:moveTo>
                    <a:pt x="436565" y="436935"/>
                  </a:moveTo>
                  <a:cubicBezTo>
                    <a:pt x="436565" y="678261"/>
                    <a:pt x="241122" y="873869"/>
                    <a:pt x="0" y="873869"/>
                  </a:cubicBezTo>
                  <a:lnTo>
                    <a:pt x="0" y="0"/>
                  </a:lnTo>
                  <a:cubicBezTo>
                    <a:pt x="241122" y="0"/>
                    <a:pt x="436565" y="195608"/>
                    <a:pt x="436565" y="436935"/>
                  </a:cubicBezTo>
                </a:path>
              </a:pathLst>
            </a:custGeom>
            <a:solidFill>
              <a:srgbClr val="0FAC26"/>
            </a:solidFill>
            <a:ln w="9497" cap="flat">
              <a:noFill/>
              <a:prstDash val="solid"/>
              <a:miter/>
            </a:ln>
          </p:spPr>
          <p:txBody>
            <a:bodyPr rtlCol="0" anchor="ctr"/>
            <a:lstStyle/>
            <a:p>
              <a:endParaRPr lang="en-US" dirty="0"/>
            </a:p>
          </p:txBody>
        </p:sp>
      </p:grpSp>
      <p:sp>
        <p:nvSpPr>
          <p:cNvPr id="18" name="Freeform 17">
            <a:extLst>
              <a:ext uri="{FF2B5EF4-FFF2-40B4-BE49-F238E27FC236}">
                <a16:creationId xmlns:a16="http://schemas.microsoft.com/office/drawing/2014/main" id="{EFF97A43-A4B1-EC3A-46B9-47D34060FF85}"/>
              </a:ext>
              <a:ext uri="{C183D7F6-B498-43B3-948B-1728B52AA6E4}">
                <adec:decorative xmlns:adec="http://schemas.microsoft.com/office/drawing/2017/decorative" val="1"/>
              </a:ext>
            </a:extLst>
          </p:cNvPr>
          <p:cNvSpPr/>
          <p:nvPr userDrawn="1"/>
        </p:nvSpPr>
        <p:spPr>
          <a:xfrm rot="5400000">
            <a:off x="8216028" y="5094056"/>
            <a:ext cx="881616" cy="882459"/>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4"/>
          </a:solidFill>
          <a:ln w="9497"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8A9B5FC7-24D5-DA75-836E-B4CC674107EB}"/>
              </a:ext>
              <a:ext uri="{C183D7F6-B498-43B3-948B-1728B52AA6E4}">
                <adec:decorative xmlns:adec="http://schemas.microsoft.com/office/drawing/2017/decorative" val="1"/>
              </a:ext>
            </a:extLst>
          </p:cNvPr>
          <p:cNvSpPr/>
          <p:nvPr userDrawn="1"/>
        </p:nvSpPr>
        <p:spPr>
          <a:xfrm rot="5400000">
            <a:off x="7556437" y="5314384"/>
            <a:ext cx="880372" cy="440558"/>
          </a:xfrm>
          <a:custGeom>
            <a:avLst/>
            <a:gdLst>
              <a:gd name="connsiteX0" fmla="*/ 436565 w 873129"/>
              <a:gd name="connsiteY0" fmla="*/ 436935 h 436934"/>
              <a:gd name="connsiteX1" fmla="*/ 0 w 873129"/>
              <a:gd name="connsiteY1" fmla="*/ 0 h 436934"/>
              <a:gd name="connsiteX2" fmla="*/ 873130 w 873129"/>
              <a:gd name="connsiteY2" fmla="*/ 0 h 436934"/>
              <a:gd name="connsiteX3" fmla="*/ 436565 w 873129"/>
              <a:gd name="connsiteY3" fmla="*/ 436935 h 436934"/>
            </a:gdLst>
            <a:ahLst/>
            <a:cxnLst>
              <a:cxn ang="0">
                <a:pos x="connsiteX0" y="connsiteY0"/>
              </a:cxn>
              <a:cxn ang="0">
                <a:pos x="connsiteX1" y="connsiteY1"/>
              </a:cxn>
              <a:cxn ang="0">
                <a:pos x="connsiteX2" y="connsiteY2"/>
              </a:cxn>
              <a:cxn ang="0">
                <a:pos x="connsiteX3" y="connsiteY3"/>
              </a:cxn>
            </a:cxnLst>
            <a:rect l="l" t="t" r="r" b="b"/>
            <a:pathLst>
              <a:path w="873129" h="436934">
                <a:moveTo>
                  <a:pt x="436565" y="436935"/>
                </a:moveTo>
                <a:cubicBezTo>
                  <a:pt x="195443" y="436935"/>
                  <a:pt x="0" y="241326"/>
                  <a:pt x="0" y="0"/>
                </a:cubicBezTo>
                <a:lnTo>
                  <a:pt x="873130" y="0"/>
                </a:lnTo>
                <a:cubicBezTo>
                  <a:pt x="873130" y="241326"/>
                  <a:pt x="677687" y="436935"/>
                  <a:pt x="436565" y="436935"/>
                </a:cubicBezTo>
              </a:path>
            </a:pathLst>
          </a:custGeom>
          <a:solidFill>
            <a:srgbClr val="CA01BE"/>
          </a:solidFill>
          <a:ln w="9497"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9D792A5D-67F1-CB67-B7BC-5D4237444D6A}"/>
              </a:ext>
              <a:ext uri="{C183D7F6-B498-43B3-948B-1728B52AA6E4}">
                <adec:decorative xmlns:adec="http://schemas.microsoft.com/office/drawing/2017/decorative" val="1"/>
              </a:ext>
            </a:extLst>
          </p:cNvPr>
          <p:cNvSpPr/>
          <p:nvPr userDrawn="1"/>
        </p:nvSpPr>
        <p:spPr>
          <a:xfrm rot="16200000">
            <a:off x="7334863" y="5974427"/>
            <a:ext cx="881616" cy="882459"/>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2"/>
          </a:solidFill>
          <a:ln w="9497" cap="flat">
            <a:noFill/>
            <a:prstDash val="solid"/>
            <a:miter/>
          </a:ln>
        </p:spPr>
        <p:txBody>
          <a:bodyPr rtlCol="0" anchor="ctr"/>
          <a:lstStyle/>
          <a:p>
            <a:endParaRPr lang="en-US" dirty="0"/>
          </a:p>
        </p:txBody>
      </p:sp>
      <p:sp>
        <p:nvSpPr>
          <p:cNvPr id="2" name="Text Placeholder 4">
            <a:extLst>
              <a:ext uri="{FF2B5EF4-FFF2-40B4-BE49-F238E27FC236}">
                <a16:creationId xmlns:a16="http://schemas.microsoft.com/office/drawing/2014/main" id="{FBCC9F60-F96C-E658-8B3F-AE8C573C4C37}"/>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accent1"/>
                </a:solidFill>
              </a:defRPr>
            </a:lvl1pPr>
          </a:lstStyle>
          <a:p>
            <a:pPr lvl="0"/>
            <a:fld id="{C343194A-ED46-F749-9F8D-CB47BA2CA8E2}" type="datetime4">
              <a:rPr lang="en-US" smtClean="0"/>
              <a:t>June 9, 2023</a:t>
            </a:fld>
            <a:endParaRPr lang="en-US"/>
          </a:p>
        </p:txBody>
      </p:sp>
      <p:pic>
        <p:nvPicPr>
          <p:cNvPr id="3" name="Graphic 2">
            <a:extLst>
              <a:ext uri="{FF2B5EF4-FFF2-40B4-BE49-F238E27FC236}">
                <a16:creationId xmlns:a16="http://schemas.microsoft.com/office/drawing/2014/main" id="{7222597F-2302-9068-BCDF-703673C68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4574" y="647199"/>
            <a:ext cx="1294275" cy="439233"/>
          </a:xfrm>
          <a:prstGeom prst="rect">
            <a:avLst/>
          </a:prstGeom>
        </p:spPr>
      </p:pic>
    </p:spTree>
    <p:extLst>
      <p:ext uri="{BB962C8B-B14F-4D97-AF65-F5344CB8AC3E}">
        <p14:creationId xmlns:p14="http://schemas.microsoft.com/office/powerpoint/2010/main" val="261351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6888" y="1772233"/>
            <a:ext cx="5034644"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6047012" y="1772233"/>
            <a:ext cx="5034644"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CAD1227-F06D-07DC-BD82-7597C18482F1}"/>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5E053D3F-6B78-CD93-FBF8-2339242665C6}"/>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550C7B-5890-26A1-B118-166FE1BD7B67}"/>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95FAF7-63CD-8CCE-8246-879F6FCB8DF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AC8924-F46D-AE05-5D96-3978CC95915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4FA3FB-1AD4-5682-5528-A92D3B7ED6E0}"/>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35919024-0037-F289-343E-4094F149605E}"/>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F219DD77-AF51-CD62-473E-58FFAD6A370B}"/>
              </a:ext>
            </a:extLst>
          </p:cNvPr>
          <p:cNvSpPr>
            <a:spLocks noGrp="1"/>
          </p:cNvSpPr>
          <p:nvPr>
            <p:ph type="sldNum" sz="quarter" idx="16"/>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78940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6888"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6043159"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5" name="Group 4">
            <a:extLst>
              <a:ext uri="{FF2B5EF4-FFF2-40B4-BE49-F238E27FC236}">
                <a16:creationId xmlns:a16="http://schemas.microsoft.com/office/drawing/2014/main" id="{5E553F00-D5A8-4302-E38C-8147148FDFA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77272BF9-2830-33A8-861C-348422F609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8114BC-ACF4-7B92-4D8A-EC4E3A2AB6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77710-C88B-4E0D-3F27-1DD98EF91422}"/>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45BD30-D0E3-CC4D-07BA-87CCDD18727E}"/>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DEAE2-CB1B-E39D-6A3C-5F3522E49C0B}"/>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498583FC-B0F5-6A30-A42B-7ED0E1EA47D2}"/>
              </a:ext>
            </a:extLst>
          </p:cNvPr>
          <p:cNvSpPr>
            <a:spLocks noGrp="1"/>
          </p:cNvSpPr>
          <p:nvPr>
            <p:ph type="ftr" sz="quarter" idx="16"/>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81BA4FF9-6115-5DA5-6C70-D76C6A569EB2}"/>
              </a:ext>
            </a:extLst>
          </p:cNvPr>
          <p:cNvSpPr>
            <a:spLocks noGrp="1"/>
          </p:cNvSpPr>
          <p:nvPr>
            <p:ph type="sldNum" sz="quarter" idx="17"/>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0794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rtnership layou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5FEB554-A0F3-244A-0F58-10F9B9644338}"/>
              </a:ext>
              <a:ext uri="{C183D7F6-B498-43B3-948B-1728B52AA6E4}">
                <adec:decorative xmlns:adec="http://schemas.microsoft.com/office/drawing/2017/decorative" val="1"/>
              </a:ext>
            </a:extLst>
          </p:cNvPr>
          <p:cNvGrpSpPr/>
          <p:nvPr userDrawn="1"/>
        </p:nvGrpSpPr>
        <p:grpSpPr>
          <a:xfrm>
            <a:off x="5236049" y="1699878"/>
            <a:ext cx="1709029" cy="1722853"/>
            <a:chOff x="6449715" y="5461328"/>
            <a:chExt cx="263102" cy="265230"/>
          </a:xfrm>
        </p:grpSpPr>
        <p:sp>
          <p:nvSpPr>
            <p:cNvPr id="22" name="Freeform 21">
              <a:extLst>
                <a:ext uri="{FF2B5EF4-FFF2-40B4-BE49-F238E27FC236}">
                  <a16:creationId xmlns:a16="http://schemas.microsoft.com/office/drawing/2014/main" id="{F753B499-0D49-3B1D-9B66-D3DDE331680C}"/>
                </a:ext>
              </a:extLst>
            </p:cNvPr>
            <p:cNvSpPr/>
            <p:nvPr userDrawn="1"/>
          </p:nvSpPr>
          <p:spPr>
            <a:xfrm>
              <a:off x="6449715" y="5461338"/>
              <a:ext cx="150209" cy="265220"/>
            </a:xfrm>
            <a:custGeom>
              <a:avLst/>
              <a:gdLst>
                <a:gd name="connsiteX0" fmla="*/ 131796 w 150209"/>
                <a:gd name="connsiteY0" fmla="*/ 0 h 265220"/>
                <a:gd name="connsiteX1" fmla="*/ 150209 w 150209"/>
                <a:gd name="connsiteY1" fmla="*/ 31942 h 265220"/>
                <a:gd name="connsiteX2" fmla="*/ 131796 w 150209"/>
                <a:gd name="connsiteY2" fmla="*/ 63885 h 265220"/>
                <a:gd name="connsiteX3" fmla="*/ 62991 w 150209"/>
                <a:gd name="connsiteY3" fmla="*/ 132610 h 265220"/>
                <a:gd name="connsiteX4" fmla="*/ 131796 w 150209"/>
                <a:gd name="connsiteY4" fmla="*/ 201335 h 265220"/>
                <a:gd name="connsiteX5" fmla="*/ 113383 w 150209"/>
                <a:gd name="connsiteY5" fmla="*/ 233277 h 265220"/>
                <a:gd name="connsiteX6" fmla="*/ 131796 w 150209"/>
                <a:gd name="connsiteY6" fmla="*/ 265220 h 265220"/>
                <a:gd name="connsiteX7" fmla="*/ 0 w 150209"/>
                <a:gd name="connsiteY7" fmla="*/ 131642 h 265220"/>
                <a:gd name="connsiteX8" fmla="*/ 131796 w 150209"/>
                <a:gd name="connsiteY8" fmla="*/ 0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9" h="265220">
                  <a:moveTo>
                    <a:pt x="131796" y="0"/>
                  </a:moveTo>
                  <a:cubicBezTo>
                    <a:pt x="142456" y="6776"/>
                    <a:pt x="150209" y="18391"/>
                    <a:pt x="150209" y="31942"/>
                  </a:cubicBezTo>
                  <a:cubicBezTo>
                    <a:pt x="150209" y="45494"/>
                    <a:pt x="142456" y="58077"/>
                    <a:pt x="131796" y="63885"/>
                  </a:cubicBezTo>
                  <a:cubicBezTo>
                    <a:pt x="94002" y="63885"/>
                    <a:pt x="62991" y="94860"/>
                    <a:pt x="62991" y="132610"/>
                  </a:cubicBezTo>
                  <a:cubicBezTo>
                    <a:pt x="62991" y="170360"/>
                    <a:pt x="94002" y="201335"/>
                    <a:pt x="131796" y="201335"/>
                  </a:cubicBezTo>
                  <a:cubicBezTo>
                    <a:pt x="121136" y="208111"/>
                    <a:pt x="113383" y="219726"/>
                    <a:pt x="113383" y="233277"/>
                  </a:cubicBezTo>
                  <a:cubicBezTo>
                    <a:pt x="113383" y="246829"/>
                    <a:pt x="121136" y="259412"/>
                    <a:pt x="131796" y="265220"/>
                  </a:cubicBezTo>
                  <a:cubicBezTo>
                    <a:pt x="59115" y="265220"/>
                    <a:pt x="0" y="204239"/>
                    <a:pt x="0" y="131642"/>
                  </a:cubicBezTo>
                  <a:cubicBezTo>
                    <a:pt x="0" y="59045"/>
                    <a:pt x="59115" y="0"/>
                    <a:pt x="1317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25" name="Freeform 24">
              <a:extLst>
                <a:ext uri="{FF2B5EF4-FFF2-40B4-BE49-F238E27FC236}">
                  <a16:creationId xmlns:a16="http://schemas.microsoft.com/office/drawing/2014/main" id="{5AB57F0E-4A1D-16FB-6EB2-879002170DB2}"/>
                </a:ext>
              </a:extLst>
            </p:cNvPr>
            <p:cNvSpPr/>
            <p:nvPr userDrawn="1"/>
          </p:nvSpPr>
          <p:spPr>
            <a:xfrm>
              <a:off x="6562609" y="5461328"/>
              <a:ext cx="150208" cy="265220"/>
            </a:xfrm>
            <a:custGeom>
              <a:avLst/>
              <a:gdLst>
                <a:gd name="connsiteX0" fmla="*/ 18413 w 150208"/>
                <a:gd name="connsiteY0" fmla="*/ 0 h 265220"/>
                <a:gd name="connsiteX1" fmla="*/ 150208 w 150208"/>
                <a:gd name="connsiteY1" fmla="*/ 133578 h 265220"/>
                <a:gd name="connsiteX2" fmla="*/ 18413 w 150208"/>
                <a:gd name="connsiteY2" fmla="*/ 265220 h 265220"/>
                <a:gd name="connsiteX3" fmla="*/ 0 w 150208"/>
                <a:gd name="connsiteY3" fmla="*/ 233277 h 265220"/>
                <a:gd name="connsiteX4" fmla="*/ 18413 w 150208"/>
                <a:gd name="connsiteY4" fmla="*/ 201335 h 265220"/>
                <a:gd name="connsiteX5" fmla="*/ 87218 w 150208"/>
                <a:gd name="connsiteY5" fmla="*/ 132610 h 265220"/>
                <a:gd name="connsiteX6" fmla="*/ 18413 w 150208"/>
                <a:gd name="connsiteY6" fmla="*/ 63885 h 265220"/>
                <a:gd name="connsiteX7" fmla="*/ 36825 w 150208"/>
                <a:gd name="connsiteY7" fmla="*/ 31943 h 265220"/>
                <a:gd name="connsiteX8" fmla="*/ 18413 w 150208"/>
                <a:gd name="connsiteY8" fmla="*/ 0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8" h="265220">
                  <a:moveTo>
                    <a:pt x="18413" y="0"/>
                  </a:moveTo>
                  <a:cubicBezTo>
                    <a:pt x="92063" y="0"/>
                    <a:pt x="150208" y="60981"/>
                    <a:pt x="150208" y="133578"/>
                  </a:cubicBezTo>
                  <a:cubicBezTo>
                    <a:pt x="150208" y="206175"/>
                    <a:pt x="91094" y="265220"/>
                    <a:pt x="18413" y="265220"/>
                  </a:cubicBezTo>
                  <a:cubicBezTo>
                    <a:pt x="7753" y="258444"/>
                    <a:pt x="0" y="246829"/>
                    <a:pt x="0" y="233277"/>
                  </a:cubicBezTo>
                  <a:cubicBezTo>
                    <a:pt x="0" y="219726"/>
                    <a:pt x="7753" y="207143"/>
                    <a:pt x="18413" y="201335"/>
                  </a:cubicBezTo>
                  <a:cubicBezTo>
                    <a:pt x="56207" y="201335"/>
                    <a:pt x="87218" y="170360"/>
                    <a:pt x="87218" y="132610"/>
                  </a:cubicBezTo>
                  <a:cubicBezTo>
                    <a:pt x="87218" y="94860"/>
                    <a:pt x="56207" y="63885"/>
                    <a:pt x="18413" y="63885"/>
                  </a:cubicBezTo>
                  <a:cubicBezTo>
                    <a:pt x="29072" y="57109"/>
                    <a:pt x="36825" y="45494"/>
                    <a:pt x="36825" y="31943"/>
                  </a:cubicBezTo>
                  <a:cubicBezTo>
                    <a:pt x="36825" y="18391"/>
                    <a:pt x="29072" y="5808"/>
                    <a:pt x="184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sp>
        <p:nvSpPr>
          <p:cNvPr id="2" name="Title 1"/>
          <p:cNvSpPr>
            <a:spLocks noGrp="1"/>
          </p:cNvSpPr>
          <p:nvPr>
            <p:ph type="title" hasCustomPrompt="1"/>
          </p:nvPr>
        </p:nvSpPr>
        <p:spPr/>
        <p:txBody>
          <a:bodyPr/>
          <a:lstStyle/>
          <a:p>
            <a:r>
              <a:rPr lang="en-US"/>
              <a:t>Our partnership with</a:t>
            </a:r>
          </a:p>
        </p:txBody>
      </p:sp>
      <p:sp>
        <p:nvSpPr>
          <p:cNvPr id="3" name="Content Placeholder 2"/>
          <p:cNvSpPr>
            <a:spLocks noGrp="1"/>
          </p:cNvSpPr>
          <p:nvPr>
            <p:ph idx="1" hasCustomPrompt="1"/>
          </p:nvPr>
        </p:nvSpPr>
        <p:spPr>
          <a:xfrm>
            <a:off x="496888" y="1772233"/>
            <a:ext cx="4526280" cy="4351338"/>
          </a:xfrm>
        </p:spPr>
        <p:txBody>
          <a:bodyPr/>
          <a:lstStyle>
            <a:lvl1pPr>
              <a:defRPr b="0">
                <a:solidFill>
                  <a:schemeClr val="accent1"/>
                </a:solidFill>
              </a:defRPr>
            </a:lvl1pPr>
            <a:lvl3pPr marL="350838" indent="-176213">
              <a:buFont typeface="System Font Regular"/>
              <a:buChar char="–"/>
              <a:tabLst/>
              <a:defRPr/>
            </a:lvl3pPr>
            <a:lvl4pPr marL="517525" indent="-166688">
              <a:spcBef>
                <a:spcPts val="600"/>
              </a:spcBef>
              <a:buFont typeface="Arial" panose="020B0604020202020204" pitchFamily="34" charset="0"/>
              <a:buChar char="•"/>
              <a:tabLst/>
              <a:defRPr/>
            </a:lvl4pPr>
            <a:lvl5pPr marL="517525" indent="-166688">
              <a:spcBef>
                <a:spcPts val="600"/>
              </a:spcBef>
              <a:buFont typeface="Arial" panose="020B0604020202020204" pitchFamily="34" charset="0"/>
              <a:buChar char="•"/>
              <a:tabLst/>
              <a:defRPr/>
            </a:lvl5pPr>
          </a:lstStyle>
          <a:p>
            <a:pPr lvl="0"/>
            <a:r>
              <a:rPr lang="en-US"/>
              <a:t>Click to edit </a:t>
            </a:r>
            <a:br>
              <a:rPr lang="en-US"/>
            </a:br>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hasCustomPrompt="1"/>
          </p:nvPr>
        </p:nvSpPr>
        <p:spPr>
          <a:xfrm>
            <a:off x="7165075" y="1772233"/>
            <a:ext cx="4530037" cy="4351338"/>
          </a:xfrm>
        </p:spPr>
        <p:txBody>
          <a:bodyPr/>
          <a:lstStyle>
            <a:lvl1pPr>
              <a:defRPr b="0">
                <a:solidFill>
                  <a:schemeClr val="accent1"/>
                </a:solidFill>
              </a:defRPr>
            </a:lvl1pPr>
            <a:lvl3pPr marL="460375" indent="-285750">
              <a:defRPr lang="en-US" sz="1400" kern="1200" dirty="0">
                <a:solidFill>
                  <a:schemeClr val="tx1">
                    <a:lumMod val="85000"/>
                    <a:lumOff val="15000"/>
                  </a:schemeClr>
                </a:solidFill>
                <a:latin typeface="Century Gothic" panose="020B0502020202020204" pitchFamily="34" charset="0"/>
                <a:ea typeface="+mn-ea"/>
                <a:cs typeface="+mn-cs"/>
              </a:defRPr>
            </a:lvl3pPr>
            <a:lvl4pPr marL="522287" indent="-171450">
              <a:spcBef>
                <a:spcPts val="600"/>
              </a:spcBef>
              <a:defRPr lang="en-US" sz="1200" kern="1200" dirty="0">
                <a:solidFill>
                  <a:schemeClr val="tx1">
                    <a:lumMod val="85000"/>
                    <a:lumOff val="15000"/>
                  </a:schemeClr>
                </a:solidFill>
                <a:latin typeface="Century Gothic" panose="020B0502020202020204" pitchFamily="34" charset="0"/>
                <a:ea typeface="+mn-ea"/>
                <a:cs typeface="+mn-cs"/>
              </a:defRPr>
            </a:lvl4pPr>
            <a:lvl5pPr marL="522287" indent="-171450">
              <a:defRPr/>
            </a:lvl5pPr>
          </a:lstStyle>
          <a:p>
            <a:pPr lvl="0"/>
            <a:r>
              <a:rPr lang="en-US"/>
              <a:t>Click to edit </a:t>
            </a:r>
            <a:br>
              <a:rPr lang="en-US"/>
            </a:br>
            <a:r>
              <a:rPr lang="en-US"/>
              <a:t>Master text styles</a:t>
            </a:r>
          </a:p>
          <a:p>
            <a:pPr lvl="1"/>
            <a:r>
              <a:rPr lang="en-US"/>
              <a:t>Second level</a:t>
            </a:r>
          </a:p>
          <a:p>
            <a:pPr marL="350838" lvl="2" indent="-176213" algn="l" defTabSz="914400" rtl="0" eaLnBrk="1" latinLnBrk="0" hangingPunct="1">
              <a:lnSpc>
                <a:spcPct val="100000"/>
              </a:lnSpc>
              <a:spcBef>
                <a:spcPts val="900"/>
              </a:spcBef>
              <a:buFont typeface="System Font Regular"/>
              <a:buChar char="–"/>
              <a:tabLst/>
            </a:pPr>
            <a:r>
              <a:rPr lang="en-US"/>
              <a:t>Third level</a:t>
            </a:r>
          </a:p>
          <a:p>
            <a:pPr marL="517525" lvl="3" indent="-166688" algn="l" defTabSz="914400" rtl="0" eaLnBrk="1" latinLnBrk="0" hangingPunct="1">
              <a:lnSpc>
                <a:spcPct val="100000"/>
              </a:lnSpc>
              <a:spcBef>
                <a:spcPts val="300"/>
              </a:spcBef>
              <a:buFont typeface="Arial" panose="020B0604020202020204" pitchFamily="34" charset="0"/>
              <a:buChar char="•"/>
              <a:tabLst/>
            </a:pPr>
            <a:r>
              <a:rPr lang="en-US"/>
              <a:t>Fourth level</a:t>
            </a:r>
          </a:p>
          <a:p>
            <a:pPr marL="517525" lvl="3" indent="-166688" algn="l" defTabSz="914400" rtl="0" eaLnBrk="1" latinLnBrk="0" hangingPunct="1">
              <a:lnSpc>
                <a:spcPct val="100000"/>
              </a:lnSpc>
              <a:spcBef>
                <a:spcPts val="300"/>
              </a:spcBef>
              <a:buFont typeface="Arial" panose="020B0604020202020204" pitchFamily="34" charset="0"/>
              <a:buChar char="•"/>
              <a:tabLst/>
            </a:pPr>
            <a:r>
              <a:rPr lang="en-US"/>
              <a:t>Fifth level</a:t>
            </a:r>
          </a:p>
        </p:txBody>
      </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5" name="Group 4">
            <a:extLst>
              <a:ext uri="{FF2B5EF4-FFF2-40B4-BE49-F238E27FC236}">
                <a16:creationId xmlns:a16="http://schemas.microsoft.com/office/drawing/2014/main" id="{5E553F00-D5A8-4302-E38C-8147148FDFA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77272BF9-2830-33A8-861C-348422F609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8114BC-ACF4-7B92-4D8A-EC4E3A2AB6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77710-C88B-4E0D-3F27-1DD98EF91422}"/>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45BD30-D0E3-CC4D-07BA-87CCDD18727E}"/>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DEAE2-CB1B-E39D-6A3C-5F3522E49C0B}"/>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498583FC-B0F5-6A30-A42B-7ED0E1EA47D2}"/>
              </a:ext>
            </a:extLst>
          </p:cNvPr>
          <p:cNvSpPr>
            <a:spLocks noGrp="1"/>
          </p:cNvSpPr>
          <p:nvPr>
            <p:ph type="ftr" sz="quarter" idx="16"/>
          </p:nvPr>
        </p:nvSpPr>
        <p:spPr/>
        <p:txBody>
          <a:bodyPr/>
          <a:lstStyle/>
          <a:p>
            <a:r>
              <a:rPr lang="en-US" dirty="0"/>
              <a:t>© Teladoc Health, 2022</a:t>
            </a:r>
          </a:p>
        </p:txBody>
      </p:sp>
      <p:sp>
        <p:nvSpPr>
          <p:cNvPr id="19" name="Slide Number Placeholder 18">
            <a:extLst>
              <a:ext uri="{FF2B5EF4-FFF2-40B4-BE49-F238E27FC236}">
                <a16:creationId xmlns:a16="http://schemas.microsoft.com/office/drawing/2014/main" id="{81BA4FF9-6115-5DA5-6C70-D76C6A569EB2}"/>
              </a:ext>
            </a:extLst>
          </p:cNvPr>
          <p:cNvSpPr>
            <a:spLocks noGrp="1"/>
          </p:cNvSpPr>
          <p:nvPr>
            <p:ph type="sldNum" sz="quarter" idx="17"/>
          </p:nvPr>
        </p:nvSpPr>
        <p:spPr/>
        <p:txBody>
          <a:bodyPr/>
          <a:lstStyle/>
          <a:p>
            <a:fld id="{A82C3BC0-3EBF-3C4C-A3D8-795624EBC6AA}" type="slidenum">
              <a:rPr lang="en-US" smtClean="0"/>
              <a:pPr/>
              <a:t>‹#›</a:t>
            </a:fld>
            <a:endParaRPr lang="en-US" dirty="0"/>
          </a:p>
        </p:txBody>
      </p:sp>
      <p:sp>
        <p:nvSpPr>
          <p:cNvPr id="27" name="Text Placeholder 74">
            <a:extLst>
              <a:ext uri="{FF2B5EF4-FFF2-40B4-BE49-F238E27FC236}">
                <a16:creationId xmlns:a16="http://schemas.microsoft.com/office/drawing/2014/main" id="{18B91A60-A807-7E5C-01D2-73817B1CCE5C}"/>
              </a:ext>
              <a:ext uri="{C183D7F6-B498-43B3-948B-1728B52AA6E4}">
                <adec:decorative xmlns:adec="http://schemas.microsoft.com/office/drawing/2017/decorative" val="1"/>
              </a:ext>
            </a:extLst>
          </p:cNvPr>
          <p:cNvSpPr>
            <a:spLocks noGrp="1"/>
          </p:cNvSpPr>
          <p:nvPr>
            <p:ph type="body" sz="quarter" idx="49"/>
          </p:nvPr>
        </p:nvSpPr>
        <p:spPr>
          <a:xfrm>
            <a:off x="496888" y="2552131"/>
            <a:ext cx="45262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28" name="Text Placeholder 74">
            <a:extLst>
              <a:ext uri="{FF2B5EF4-FFF2-40B4-BE49-F238E27FC236}">
                <a16:creationId xmlns:a16="http://schemas.microsoft.com/office/drawing/2014/main" id="{4F87D4F7-4557-A535-3269-4B75BC11ABA0}"/>
              </a:ext>
              <a:ext uri="{C183D7F6-B498-43B3-948B-1728B52AA6E4}">
                <adec:decorative xmlns:adec="http://schemas.microsoft.com/office/drawing/2017/decorative" val="1"/>
              </a:ext>
            </a:extLst>
          </p:cNvPr>
          <p:cNvSpPr>
            <a:spLocks noGrp="1"/>
          </p:cNvSpPr>
          <p:nvPr>
            <p:ph type="body" sz="quarter" idx="50"/>
          </p:nvPr>
        </p:nvSpPr>
        <p:spPr>
          <a:xfrm>
            <a:off x="7162959" y="2552131"/>
            <a:ext cx="45262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Tree>
    <p:extLst>
      <p:ext uri="{BB962C8B-B14F-4D97-AF65-F5344CB8AC3E}">
        <p14:creationId xmlns:p14="http://schemas.microsoft.com/office/powerpoint/2010/main" val="38521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888"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6043159" y="1772233"/>
            <a:ext cx="504938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FD4AF9C0-8FFC-EE47-9DE2-F2049110F5A5}"/>
              </a:ext>
            </a:extLst>
          </p:cNvPr>
          <p:cNvSpPr>
            <a:spLocks noGrp="1"/>
          </p:cNvSpPr>
          <p:nvPr>
            <p:ph type="body" sz="quarter" idx="13"/>
          </p:nvPr>
        </p:nvSpPr>
        <p:spPr>
          <a:xfrm>
            <a:off x="496888" y="1095470"/>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7" name="Title 6">
            <a:extLst>
              <a:ext uri="{FF2B5EF4-FFF2-40B4-BE49-F238E27FC236}">
                <a16:creationId xmlns:a16="http://schemas.microsoft.com/office/drawing/2014/main" id="{81938B73-D3B1-4349-A0EE-909A47C42D2C}"/>
              </a:ext>
            </a:extLst>
          </p:cNvPr>
          <p:cNvSpPr>
            <a:spLocks noGrp="1"/>
          </p:cNvSpPr>
          <p:nvPr>
            <p:ph type="title"/>
          </p:nvPr>
        </p:nvSpPr>
        <p:spPr/>
        <p:txBody>
          <a:bodyPr/>
          <a:lstStyle/>
          <a:p>
            <a:r>
              <a:rPr lang="en-US"/>
              <a:t>Click to edit Master title style</a:t>
            </a:r>
          </a:p>
        </p:txBody>
      </p:sp>
      <p:grpSp>
        <p:nvGrpSpPr>
          <p:cNvPr id="5" name="Group 4">
            <a:extLst>
              <a:ext uri="{FF2B5EF4-FFF2-40B4-BE49-F238E27FC236}">
                <a16:creationId xmlns:a16="http://schemas.microsoft.com/office/drawing/2014/main" id="{A3999E7D-4436-317A-8C90-E673D05F6F9E}"/>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6D73CC9C-B52F-B422-AA2A-B391021514A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434660-6AF3-FF98-5932-6CAE6F05A79C}"/>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E103CC-B83D-E402-0507-975816526CF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155587-EF3D-4497-47D6-943CE60E8CB6}"/>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F38C70-8A24-C8AE-7326-C0258C732E6E}"/>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01A15D73-792C-505E-5495-F35403437764}"/>
              </a:ext>
            </a:extLst>
          </p:cNvPr>
          <p:cNvSpPr>
            <a:spLocks noGrp="1"/>
          </p:cNvSpPr>
          <p:nvPr>
            <p:ph type="ftr" sz="quarter" idx="16"/>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B8309FE2-AE41-1BB3-5F3C-9E14E8B062BC}"/>
              </a:ext>
            </a:extLst>
          </p:cNvPr>
          <p:cNvSpPr>
            <a:spLocks noGrp="1"/>
          </p:cNvSpPr>
          <p:nvPr>
            <p:ph type="sldNum" sz="quarter" idx="17"/>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4236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ata 6.1">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BA05241D-1164-C313-70BC-895CE88739FC}"/>
              </a:ext>
              <a:ext uri="{C183D7F6-B498-43B3-948B-1728B52AA6E4}">
                <adec:decorative xmlns:adec="http://schemas.microsoft.com/office/drawing/2017/decorative" val="1"/>
              </a:ext>
            </a:extLst>
          </p:cNvPr>
          <p:cNvSpPr>
            <a:spLocks noGrp="1"/>
          </p:cNvSpPr>
          <p:nvPr>
            <p:ph type="body" sz="quarter" idx="34"/>
          </p:nvPr>
        </p:nvSpPr>
        <p:spPr>
          <a:xfrm>
            <a:off x="3100388" y="2874829"/>
            <a:ext cx="9091612" cy="1725746"/>
          </a:xfrm>
          <a:custGeom>
            <a:avLst/>
            <a:gdLst>
              <a:gd name="connsiteX0" fmla="*/ 0 w 9091612"/>
              <a:gd name="connsiteY0" fmla="*/ 0 h 1725746"/>
              <a:gd name="connsiteX1" fmla="*/ 9091612 w 9091612"/>
              <a:gd name="connsiteY1" fmla="*/ 0 h 1725746"/>
              <a:gd name="connsiteX2" fmla="*/ 9091612 w 9091612"/>
              <a:gd name="connsiteY2" fmla="*/ 1725746 h 1725746"/>
              <a:gd name="connsiteX3" fmla="*/ 0 w 9091612"/>
              <a:gd name="connsiteY3" fmla="*/ 1725746 h 1725746"/>
            </a:gdLst>
            <a:ahLst/>
            <a:cxnLst>
              <a:cxn ang="0">
                <a:pos x="connsiteX0" y="connsiteY0"/>
              </a:cxn>
              <a:cxn ang="0">
                <a:pos x="connsiteX1" y="connsiteY1"/>
              </a:cxn>
              <a:cxn ang="0">
                <a:pos x="connsiteX2" y="connsiteY2"/>
              </a:cxn>
              <a:cxn ang="0">
                <a:pos x="connsiteX3" y="connsiteY3"/>
              </a:cxn>
            </a:cxnLst>
            <a:rect l="l" t="t" r="r" b="b"/>
            <a:pathLst>
              <a:path w="9091612" h="1725746">
                <a:moveTo>
                  <a:pt x="0" y="0"/>
                </a:moveTo>
                <a:lnTo>
                  <a:pt x="9091612" y="0"/>
                </a:lnTo>
                <a:lnTo>
                  <a:pt x="9091612" y="1725746"/>
                </a:lnTo>
                <a:lnTo>
                  <a:pt x="0" y="1725746"/>
                </a:lnTo>
                <a:close/>
              </a:path>
            </a:pathLst>
          </a:custGeom>
          <a:solidFill>
            <a:schemeClr val="bg1">
              <a:lumMod val="95000"/>
            </a:schemeClr>
          </a:solidFill>
        </p:spPr>
        <p:txBody>
          <a:bodyPr wrap="square">
            <a:noAutofit/>
          </a:bodyPr>
          <a:lstStyle>
            <a:lvl1pPr>
              <a:defRPr sz="100">
                <a:solidFill>
                  <a:schemeClr val="accent5">
                    <a:alpha val="0"/>
                  </a:schemeClr>
                </a:solidFill>
              </a:defRPr>
            </a:lvl1pPr>
          </a:lstStyle>
          <a:p>
            <a:pPr lvl="0"/>
            <a:r>
              <a:rPr lang="en-US"/>
              <a:t>Click to edit Master text styles</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3415328" y="1338265"/>
            <a:ext cx="1699597" cy="509184"/>
          </a:xfrm>
        </p:spPr>
        <p:txBody>
          <a:bodyPr wrap="none" bIns="45720" anchor="t" anchorCtr="0"/>
          <a:lstStyle>
            <a:lvl1pPr algn="l">
              <a:defRPr sz="3200" b="1" i="0">
                <a:solidFill>
                  <a:schemeClr val="accent3"/>
                </a:solidFill>
                <a:latin typeface="Georgia" panose="02040502050405020303" pitchFamily="18" charset="0"/>
              </a:defRPr>
            </a:lvl1pPr>
          </a:lstStyle>
          <a:p>
            <a:pPr lvl="0"/>
            <a:r>
              <a:rPr lang="en-US"/>
              <a:t>XXX%</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6421334" y="1338265"/>
            <a:ext cx="1699597" cy="509184"/>
          </a:xfrm>
        </p:spPr>
        <p:txBody>
          <a:bodyPr wrap="none" bIns="45720" anchor="t" anchorCtr="0"/>
          <a:lstStyle>
            <a:lvl1pPr algn="l">
              <a:defRPr sz="3200" b="1" i="0">
                <a:solidFill>
                  <a:schemeClr val="accent3"/>
                </a:solidFill>
                <a:latin typeface="Georgia" panose="02040502050405020303" pitchFamily="18" charset="0"/>
              </a:defRPr>
            </a:lvl1pPr>
          </a:lstStyle>
          <a:p>
            <a:pPr lvl="0"/>
            <a:r>
              <a:rPr lang="en-US"/>
              <a:t>XXX%</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9427339" y="1338265"/>
            <a:ext cx="1699597" cy="509184"/>
          </a:xfrm>
        </p:spPr>
        <p:txBody>
          <a:bodyPr wrap="none" bIns="45720" anchor="t" anchorCtr="0"/>
          <a:lstStyle>
            <a:lvl1pPr algn="l">
              <a:defRPr sz="3200" b="1" i="0">
                <a:solidFill>
                  <a:schemeClr val="accent3"/>
                </a:solidFill>
                <a:latin typeface="Georgia" panose="02040502050405020303" pitchFamily="18" charset="0"/>
              </a:defRPr>
            </a:lvl1pPr>
          </a:lstStyle>
          <a:p>
            <a:pPr lvl="0"/>
            <a:r>
              <a:rPr lang="en-US"/>
              <a:t>XXX%</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3415326" y="1855448"/>
            <a:ext cx="2307461" cy="845831"/>
          </a:xfrm>
        </p:spPr>
        <p:txBody>
          <a:bodyPr anchor="t" anchorCtr="0"/>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hasCustomPrompt="1"/>
          </p:nvPr>
        </p:nvSpPr>
        <p:spPr>
          <a:xfrm>
            <a:off x="6421334" y="1855448"/>
            <a:ext cx="2307461" cy="845831"/>
          </a:xfrm>
        </p:spPr>
        <p:txBody>
          <a:bodyPr/>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9427338" y="1855448"/>
            <a:ext cx="2307461" cy="845831"/>
          </a:xfrm>
        </p:spPr>
        <p:txBody>
          <a:bodyPr/>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dirty="0"/>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dirty="0"/>
          </a:p>
        </p:txBody>
      </p:sp>
      <p:sp>
        <p:nvSpPr>
          <p:cNvPr id="23" name="Text Placeholder 29">
            <a:extLst>
              <a:ext uri="{FF2B5EF4-FFF2-40B4-BE49-F238E27FC236}">
                <a16:creationId xmlns:a16="http://schemas.microsoft.com/office/drawing/2014/main" id="{90E8CE61-CBB6-6B71-72D0-E2960F9D8DF5}"/>
              </a:ext>
            </a:extLst>
          </p:cNvPr>
          <p:cNvSpPr>
            <a:spLocks noGrp="1"/>
          </p:cNvSpPr>
          <p:nvPr>
            <p:ph type="body" sz="quarter" idx="37" hasCustomPrompt="1"/>
          </p:nvPr>
        </p:nvSpPr>
        <p:spPr>
          <a:xfrm>
            <a:off x="3415328" y="3051825"/>
            <a:ext cx="1699597" cy="509184"/>
          </a:xfrm>
        </p:spPr>
        <p:txBody>
          <a:bodyPr wrap="none" bIns="45720" anchor="t" anchorCtr="0"/>
          <a:lstStyle>
            <a:lvl1pPr algn="l">
              <a:defRPr sz="3200" b="1" i="0">
                <a:solidFill>
                  <a:schemeClr val="accent5"/>
                </a:solidFill>
                <a:latin typeface="Georgia" panose="02040502050405020303" pitchFamily="18" charset="0"/>
              </a:defRPr>
            </a:lvl1pPr>
          </a:lstStyle>
          <a:p>
            <a:pPr lvl="0"/>
            <a:r>
              <a:rPr lang="en-US"/>
              <a:t>XXX%</a:t>
            </a:r>
          </a:p>
        </p:txBody>
      </p:sp>
      <p:sp>
        <p:nvSpPr>
          <p:cNvPr id="24" name="Text Placeholder 29">
            <a:extLst>
              <a:ext uri="{FF2B5EF4-FFF2-40B4-BE49-F238E27FC236}">
                <a16:creationId xmlns:a16="http://schemas.microsoft.com/office/drawing/2014/main" id="{07E9DEA2-F3A2-FF04-1B64-36A95275699A}"/>
              </a:ext>
            </a:extLst>
          </p:cNvPr>
          <p:cNvSpPr>
            <a:spLocks noGrp="1"/>
          </p:cNvSpPr>
          <p:nvPr>
            <p:ph type="body" sz="quarter" idx="38" hasCustomPrompt="1"/>
          </p:nvPr>
        </p:nvSpPr>
        <p:spPr>
          <a:xfrm>
            <a:off x="6421334" y="3051825"/>
            <a:ext cx="1699597" cy="509184"/>
          </a:xfrm>
        </p:spPr>
        <p:txBody>
          <a:bodyPr wrap="none" bIns="45720" anchor="t" anchorCtr="0"/>
          <a:lstStyle>
            <a:lvl1pPr algn="l">
              <a:defRPr sz="3200" b="1" i="0">
                <a:solidFill>
                  <a:schemeClr val="accent5"/>
                </a:solidFill>
                <a:latin typeface="Georgia" panose="02040502050405020303" pitchFamily="18" charset="0"/>
              </a:defRPr>
            </a:lvl1pPr>
          </a:lstStyle>
          <a:p>
            <a:pPr lvl="0"/>
            <a:r>
              <a:rPr lang="en-US"/>
              <a:t>XXX%</a:t>
            </a:r>
          </a:p>
        </p:txBody>
      </p:sp>
      <p:sp>
        <p:nvSpPr>
          <p:cNvPr id="25" name="Text Placeholder 29">
            <a:extLst>
              <a:ext uri="{FF2B5EF4-FFF2-40B4-BE49-F238E27FC236}">
                <a16:creationId xmlns:a16="http://schemas.microsoft.com/office/drawing/2014/main" id="{10B71F6D-2107-1A4E-4594-ED86E2BA03FD}"/>
              </a:ext>
            </a:extLst>
          </p:cNvPr>
          <p:cNvSpPr>
            <a:spLocks noGrp="1"/>
          </p:cNvSpPr>
          <p:nvPr>
            <p:ph type="body" sz="quarter" idx="39" hasCustomPrompt="1"/>
          </p:nvPr>
        </p:nvSpPr>
        <p:spPr>
          <a:xfrm>
            <a:off x="9427339" y="3051825"/>
            <a:ext cx="1699597" cy="509184"/>
          </a:xfrm>
        </p:spPr>
        <p:txBody>
          <a:bodyPr wrap="none" bIns="45720" anchor="t" anchorCtr="0"/>
          <a:lstStyle>
            <a:lvl1pPr algn="l">
              <a:defRPr sz="3200" b="1" i="0">
                <a:solidFill>
                  <a:schemeClr val="accent5"/>
                </a:solidFill>
                <a:latin typeface="Georgia" panose="02040502050405020303" pitchFamily="18" charset="0"/>
              </a:defRPr>
            </a:lvl1pPr>
          </a:lstStyle>
          <a:p>
            <a:pPr lvl="0"/>
            <a:r>
              <a:rPr lang="en-US"/>
              <a:t>XXX%</a:t>
            </a:r>
          </a:p>
        </p:txBody>
      </p:sp>
      <p:sp>
        <p:nvSpPr>
          <p:cNvPr id="26" name="Text Placeholder 33">
            <a:extLst>
              <a:ext uri="{FF2B5EF4-FFF2-40B4-BE49-F238E27FC236}">
                <a16:creationId xmlns:a16="http://schemas.microsoft.com/office/drawing/2014/main" id="{88E044B3-F13B-D5AF-F4DC-6488DFEDCFD5}"/>
              </a:ext>
            </a:extLst>
          </p:cNvPr>
          <p:cNvSpPr>
            <a:spLocks noGrp="1"/>
          </p:cNvSpPr>
          <p:nvPr>
            <p:ph type="body" sz="quarter" idx="40" hasCustomPrompt="1"/>
          </p:nvPr>
        </p:nvSpPr>
        <p:spPr>
          <a:xfrm>
            <a:off x="3415326" y="3569008"/>
            <a:ext cx="2307461" cy="845831"/>
          </a:xfrm>
        </p:spPr>
        <p:txBody>
          <a:bodyPr anchor="t" anchorCtr="0"/>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27" name="Text Placeholder 33">
            <a:extLst>
              <a:ext uri="{FF2B5EF4-FFF2-40B4-BE49-F238E27FC236}">
                <a16:creationId xmlns:a16="http://schemas.microsoft.com/office/drawing/2014/main" id="{016A7554-3F71-8D01-BA75-848C0EC7ED89}"/>
              </a:ext>
            </a:extLst>
          </p:cNvPr>
          <p:cNvSpPr>
            <a:spLocks noGrp="1"/>
          </p:cNvSpPr>
          <p:nvPr>
            <p:ph type="body" sz="quarter" idx="41" hasCustomPrompt="1"/>
          </p:nvPr>
        </p:nvSpPr>
        <p:spPr>
          <a:xfrm>
            <a:off x="6421334" y="3569008"/>
            <a:ext cx="2307461" cy="845831"/>
          </a:xfrm>
        </p:spPr>
        <p:txBody>
          <a:bodyPr/>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28" name="Text Placeholder 33">
            <a:extLst>
              <a:ext uri="{FF2B5EF4-FFF2-40B4-BE49-F238E27FC236}">
                <a16:creationId xmlns:a16="http://schemas.microsoft.com/office/drawing/2014/main" id="{D72BCC9D-E1E7-3F5F-26D5-60746FD5AB46}"/>
              </a:ext>
            </a:extLst>
          </p:cNvPr>
          <p:cNvSpPr>
            <a:spLocks noGrp="1"/>
          </p:cNvSpPr>
          <p:nvPr>
            <p:ph type="body" sz="quarter" idx="42" hasCustomPrompt="1"/>
          </p:nvPr>
        </p:nvSpPr>
        <p:spPr>
          <a:xfrm>
            <a:off x="9427338" y="3569008"/>
            <a:ext cx="2307461" cy="845831"/>
          </a:xfrm>
        </p:spPr>
        <p:txBody>
          <a:bodyPr/>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29" name="Text Placeholder 29">
            <a:extLst>
              <a:ext uri="{FF2B5EF4-FFF2-40B4-BE49-F238E27FC236}">
                <a16:creationId xmlns:a16="http://schemas.microsoft.com/office/drawing/2014/main" id="{CFB3B3F9-04D4-6562-489F-1E42FC3EB012}"/>
              </a:ext>
            </a:extLst>
          </p:cNvPr>
          <p:cNvSpPr>
            <a:spLocks noGrp="1"/>
          </p:cNvSpPr>
          <p:nvPr>
            <p:ph type="body" sz="quarter" idx="43" hasCustomPrompt="1"/>
          </p:nvPr>
        </p:nvSpPr>
        <p:spPr>
          <a:xfrm>
            <a:off x="3415328" y="4786748"/>
            <a:ext cx="1699597" cy="509184"/>
          </a:xfrm>
        </p:spPr>
        <p:txBody>
          <a:bodyPr wrap="none" bIns="45720" anchor="t" anchorCtr="0"/>
          <a:lstStyle>
            <a:lvl1pPr algn="l">
              <a:defRPr sz="3200" b="1" i="0">
                <a:solidFill>
                  <a:schemeClr val="accent4"/>
                </a:solidFill>
                <a:latin typeface="Georgia" panose="02040502050405020303" pitchFamily="18" charset="0"/>
              </a:defRPr>
            </a:lvl1pPr>
          </a:lstStyle>
          <a:p>
            <a:pPr lvl="0"/>
            <a:r>
              <a:rPr lang="en-US"/>
              <a:t>XXX%</a:t>
            </a:r>
          </a:p>
        </p:txBody>
      </p:sp>
      <p:sp>
        <p:nvSpPr>
          <p:cNvPr id="33" name="Text Placeholder 29">
            <a:extLst>
              <a:ext uri="{FF2B5EF4-FFF2-40B4-BE49-F238E27FC236}">
                <a16:creationId xmlns:a16="http://schemas.microsoft.com/office/drawing/2014/main" id="{4DD9BEDC-E093-F3AB-763F-FA73B8FED1DF}"/>
              </a:ext>
            </a:extLst>
          </p:cNvPr>
          <p:cNvSpPr>
            <a:spLocks noGrp="1"/>
          </p:cNvSpPr>
          <p:nvPr>
            <p:ph type="body" sz="quarter" idx="44" hasCustomPrompt="1"/>
          </p:nvPr>
        </p:nvSpPr>
        <p:spPr>
          <a:xfrm>
            <a:off x="6421334" y="4786748"/>
            <a:ext cx="1699597" cy="509184"/>
          </a:xfrm>
        </p:spPr>
        <p:txBody>
          <a:bodyPr wrap="none" bIns="45720" anchor="t" anchorCtr="0"/>
          <a:lstStyle>
            <a:lvl1pPr algn="l">
              <a:defRPr sz="3200" b="1" i="0">
                <a:solidFill>
                  <a:schemeClr val="accent4"/>
                </a:solidFill>
                <a:latin typeface="Georgia" panose="02040502050405020303" pitchFamily="18" charset="0"/>
              </a:defRPr>
            </a:lvl1pPr>
          </a:lstStyle>
          <a:p>
            <a:pPr lvl="0"/>
            <a:r>
              <a:rPr lang="en-US"/>
              <a:t>XXX%</a:t>
            </a:r>
          </a:p>
        </p:txBody>
      </p:sp>
      <p:sp>
        <p:nvSpPr>
          <p:cNvPr id="37" name="Text Placeholder 29">
            <a:extLst>
              <a:ext uri="{FF2B5EF4-FFF2-40B4-BE49-F238E27FC236}">
                <a16:creationId xmlns:a16="http://schemas.microsoft.com/office/drawing/2014/main" id="{65EDCEBF-0CBE-8AB6-B682-F413E153AD5A}"/>
              </a:ext>
            </a:extLst>
          </p:cNvPr>
          <p:cNvSpPr>
            <a:spLocks noGrp="1"/>
          </p:cNvSpPr>
          <p:nvPr>
            <p:ph type="body" sz="quarter" idx="45" hasCustomPrompt="1"/>
          </p:nvPr>
        </p:nvSpPr>
        <p:spPr>
          <a:xfrm>
            <a:off x="9427339" y="4786748"/>
            <a:ext cx="1699597" cy="509184"/>
          </a:xfrm>
        </p:spPr>
        <p:txBody>
          <a:bodyPr wrap="none" bIns="45720" anchor="t" anchorCtr="0"/>
          <a:lstStyle>
            <a:lvl1pPr algn="l">
              <a:defRPr sz="3200" b="1" i="0">
                <a:solidFill>
                  <a:schemeClr val="accent4"/>
                </a:solidFill>
                <a:latin typeface="Georgia" panose="02040502050405020303" pitchFamily="18" charset="0"/>
              </a:defRPr>
            </a:lvl1pPr>
          </a:lstStyle>
          <a:p>
            <a:pPr lvl="0"/>
            <a:r>
              <a:rPr lang="en-US"/>
              <a:t>XXX%</a:t>
            </a:r>
          </a:p>
        </p:txBody>
      </p:sp>
      <p:sp>
        <p:nvSpPr>
          <p:cNvPr id="38" name="Text Placeholder 33">
            <a:extLst>
              <a:ext uri="{FF2B5EF4-FFF2-40B4-BE49-F238E27FC236}">
                <a16:creationId xmlns:a16="http://schemas.microsoft.com/office/drawing/2014/main" id="{057A3F33-30F2-1E99-9B73-AF14412990B9}"/>
              </a:ext>
            </a:extLst>
          </p:cNvPr>
          <p:cNvSpPr>
            <a:spLocks noGrp="1"/>
          </p:cNvSpPr>
          <p:nvPr>
            <p:ph type="body" sz="quarter" idx="46" hasCustomPrompt="1"/>
          </p:nvPr>
        </p:nvSpPr>
        <p:spPr>
          <a:xfrm>
            <a:off x="3415326" y="5303931"/>
            <a:ext cx="2307461" cy="845831"/>
          </a:xfrm>
        </p:spPr>
        <p:txBody>
          <a:bodyPr anchor="t" anchorCtr="0"/>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39" name="Text Placeholder 33">
            <a:extLst>
              <a:ext uri="{FF2B5EF4-FFF2-40B4-BE49-F238E27FC236}">
                <a16:creationId xmlns:a16="http://schemas.microsoft.com/office/drawing/2014/main" id="{DF3FA231-E189-EA07-7BED-21828DC20F79}"/>
              </a:ext>
            </a:extLst>
          </p:cNvPr>
          <p:cNvSpPr>
            <a:spLocks noGrp="1"/>
          </p:cNvSpPr>
          <p:nvPr>
            <p:ph type="body" sz="quarter" idx="47" hasCustomPrompt="1"/>
          </p:nvPr>
        </p:nvSpPr>
        <p:spPr>
          <a:xfrm>
            <a:off x="6421334" y="5303931"/>
            <a:ext cx="2307461" cy="845831"/>
          </a:xfrm>
        </p:spPr>
        <p:txBody>
          <a:bodyPr/>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40" name="Text Placeholder 33">
            <a:extLst>
              <a:ext uri="{FF2B5EF4-FFF2-40B4-BE49-F238E27FC236}">
                <a16:creationId xmlns:a16="http://schemas.microsoft.com/office/drawing/2014/main" id="{89240A28-987F-87A8-39F2-283EC98880E6}"/>
              </a:ext>
            </a:extLst>
          </p:cNvPr>
          <p:cNvSpPr>
            <a:spLocks noGrp="1"/>
          </p:cNvSpPr>
          <p:nvPr>
            <p:ph type="body" sz="quarter" idx="48" hasCustomPrompt="1"/>
          </p:nvPr>
        </p:nvSpPr>
        <p:spPr>
          <a:xfrm>
            <a:off x="9427338" y="5303931"/>
            <a:ext cx="2307461" cy="845831"/>
          </a:xfrm>
        </p:spPr>
        <p:txBody>
          <a:bodyPr/>
          <a:lstStyle>
            <a:lvl1pPr algn="l">
              <a:lnSpc>
                <a:spcPct val="100000"/>
              </a:lnSpc>
              <a:spcBef>
                <a:spcPts val="1200"/>
              </a:spcBef>
              <a:defRPr sz="1400">
                <a:solidFill>
                  <a:schemeClr val="tx1">
                    <a:lumMod val="85000"/>
                    <a:lumOff val="15000"/>
                  </a:schemeClr>
                </a:solidFill>
              </a:defRPr>
            </a:lvl1pPr>
          </a:lstStyle>
          <a:p>
            <a:pPr lvl="0"/>
            <a:r>
              <a:rPr lang="en-US"/>
              <a:t>Click to edit Master text  </a:t>
            </a:r>
          </a:p>
        </p:txBody>
      </p:sp>
      <p:sp>
        <p:nvSpPr>
          <p:cNvPr id="44" name="Text Placeholder 33">
            <a:extLst>
              <a:ext uri="{FF2B5EF4-FFF2-40B4-BE49-F238E27FC236}">
                <a16:creationId xmlns:a16="http://schemas.microsoft.com/office/drawing/2014/main" id="{B3D93064-7638-9AD5-EBA9-786EA78011C6}"/>
              </a:ext>
            </a:extLst>
          </p:cNvPr>
          <p:cNvSpPr>
            <a:spLocks noGrp="1"/>
          </p:cNvSpPr>
          <p:nvPr>
            <p:ph type="body" sz="quarter" idx="49" hasCustomPrompt="1"/>
          </p:nvPr>
        </p:nvSpPr>
        <p:spPr>
          <a:xfrm>
            <a:off x="496888" y="1338266"/>
            <a:ext cx="2307461" cy="1363014"/>
          </a:xfrm>
        </p:spPr>
        <p:txBody>
          <a:bodyPr anchor="ctr" anchorCtr="0"/>
          <a:lstStyle>
            <a:lvl1pPr algn="l">
              <a:lnSpc>
                <a:spcPct val="100000"/>
              </a:lnSpc>
              <a:spcBef>
                <a:spcPts val="1200"/>
              </a:spcBef>
              <a:defRPr sz="1400" b="1">
                <a:solidFill>
                  <a:schemeClr val="accent1"/>
                </a:solidFill>
              </a:defRPr>
            </a:lvl1pPr>
          </a:lstStyle>
          <a:p>
            <a:pPr lvl="0"/>
            <a:r>
              <a:rPr lang="en-US"/>
              <a:t>Click to edit Master text  </a:t>
            </a:r>
          </a:p>
        </p:txBody>
      </p:sp>
      <p:sp>
        <p:nvSpPr>
          <p:cNvPr id="45" name="Text Placeholder 33">
            <a:extLst>
              <a:ext uri="{FF2B5EF4-FFF2-40B4-BE49-F238E27FC236}">
                <a16:creationId xmlns:a16="http://schemas.microsoft.com/office/drawing/2014/main" id="{B71B4C32-F93A-956E-B3CC-CFAFB15D5380}"/>
              </a:ext>
            </a:extLst>
          </p:cNvPr>
          <p:cNvSpPr>
            <a:spLocks noGrp="1"/>
          </p:cNvSpPr>
          <p:nvPr>
            <p:ph type="body" sz="quarter" idx="50" hasCustomPrompt="1"/>
          </p:nvPr>
        </p:nvSpPr>
        <p:spPr>
          <a:xfrm>
            <a:off x="496888" y="3037538"/>
            <a:ext cx="2307461" cy="1363014"/>
          </a:xfrm>
        </p:spPr>
        <p:txBody>
          <a:bodyPr anchor="ctr" anchorCtr="0"/>
          <a:lstStyle>
            <a:lvl1pPr algn="l">
              <a:lnSpc>
                <a:spcPct val="100000"/>
              </a:lnSpc>
              <a:spcBef>
                <a:spcPts val="1200"/>
              </a:spcBef>
              <a:defRPr sz="1400" b="1">
                <a:solidFill>
                  <a:schemeClr val="accent1"/>
                </a:solidFill>
              </a:defRPr>
            </a:lvl1pPr>
          </a:lstStyle>
          <a:p>
            <a:pPr lvl="0"/>
            <a:r>
              <a:rPr lang="en-US"/>
              <a:t>Click to edit Master text  </a:t>
            </a:r>
          </a:p>
        </p:txBody>
      </p:sp>
      <p:sp>
        <p:nvSpPr>
          <p:cNvPr id="46" name="Text Placeholder 33">
            <a:extLst>
              <a:ext uri="{FF2B5EF4-FFF2-40B4-BE49-F238E27FC236}">
                <a16:creationId xmlns:a16="http://schemas.microsoft.com/office/drawing/2014/main" id="{F699089E-CE8D-D001-D709-DAD6EB8DA047}"/>
              </a:ext>
            </a:extLst>
          </p:cNvPr>
          <p:cNvSpPr>
            <a:spLocks noGrp="1"/>
          </p:cNvSpPr>
          <p:nvPr>
            <p:ph type="body" sz="quarter" idx="51" hasCustomPrompt="1"/>
          </p:nvPr>
        </p:nvSpPr>
        <p:spPr>
          <a:xfrm>
            <a:off x="496888" y="4786749"/>
            <a:ext cx="2307461" cy="1363014"/>
          </a:xfrm>
        </p:spPr>
        <p:txBody>
          <a:bodyPr anchor="ctr" anchorCtr="0"/>
          <a:lstStyle>
            <a:lvl1pPr algn="l">
              <a:lnSpc>
                <a:spcPct val="100000"/>
              </a:lnSpc>
              <a:spcBef>
                <a:spcPts val="1200"/>
              </a:spcBef>
              <a:defRPr sz="1400" b="1">
                <a:solidFill>
                  <a:schemeClr val="accent1"/>
                </a:solidFill>
              </a:defRPr>
            </a:lvl1pPr>
          </a:lstStyle>
          <a:p>
            <a:pPr lvl="0"/>
            <a:r>
              <a:rPr lang="en-US"/>
              <a:t>Click to edit Master text  </a:t>
            </a:r>
          </a:p>
        </p:txBody>
      </p:sp>
      <p:pic>
        <p:nvPicPr>
          <p:cNvPr id="2" name="Graphic 1">
            <a:extLst>
              <a:ext uri="{FF2B5EF4-FFF2-40B4-BE49-F238E27FC236}">
                <a16:creationId xmlns:a16="http://schemas.microsoft.com/office/drawing/2014/main" id="{29A58474-0360-C36D-84BC-E02BEFC5C0E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2402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96888" y="1772233"/>
            <a:ext cx="3390902"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4400549" y="1772233"/>
            <a:ext cx="3390902"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hasCustomPrompt="1"/>
          </p:nvPr>
        </p:nvSpPr>
        <p:spPr>
          <a:xfrm>
            <a:off x="8288339" y="1772233"/>
            <a:ext cx="3390902"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F7A951A6-E499-A308-5264-B8F44ABE859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C208B442-F737-11A6-A3A2-55EB4E1DE94F}"/>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1D4C12-24A6-10DD-BF4A-8B56B4DA26E6}"/>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0B3EE2-66CB-D776-2DB1-77A9C2D1775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93D7EB-BB0A-C37A-5562-F104FA684E56}"/>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9EC968-FBE0-D20E-463E-EDBFA7D46A49}"/>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Footer Placeholder 17">
            <a:extLst>
              <a:ext uri="{FF2B5EF4-FFF2-40B4-BE49-F238E27FC236}">
                <a16:creationId xmlns:a16="http://schemas.microsoft.com/office/drawing/2014/main" id="{5A5CE6B4-9644-8BD2-5D1E-A46998E2A8CD}"/>
              </a:ext>
            </a:extLst>
          </p:cNvPr>
          <p:cNvSpPr>
            <a:spLocks noGrp="1"/>
          </p:cNvSpPr>
          <p:nvPr>
            <p:ph type="ftr" sz="quarter" idx="16"/>
          </p:nvPr>
        </p:nvSpPr>
        <p:spPr/>
        <p:txBody>
          <a:bodyPr/>
          <a:lstStyle/>
          <a:p>
            <a:r>
              <a:rPr lang="en-US" dirty="0"/>
              <a:t>© Teladoc Health, Inc. All rights reserved.</a:t>
            </a:r>
          </a:p>
        </p:txBody>
      </p:sp>
      <p:sp>
        <p:nvSpPr>
          <p:cNvPr id="19" name="Slide Number Placeholder 18">
            <a:extLst>
              <a:ext uri="{FF2B5EF4-FFF2-40B4-BE49-F238E27FC236}">
                <a16:creationId xmlns:a16="http://schemas.microsoft.com/office/drawing/2014/main" id="{FA0C02B3-7194-51E7-B064-651643139AD5}"/>
              </a:ext>
            </a:extLst>
          </p:cNvPr>
          <p:cNvSpPr>
            <a:spLocks noGrp="1"/>
          </p:cNvSpPr>
          <p:nvPr>
            <p:ph type="sldNum" sz="quarter" idx="17"/>
          </p:nvPr>
        </p:nvSpPr>
        <p:spPr/>
        <p:txBody>
          <a:bodyPr/>
          <a:lstStyle/>
          <a:p>
            <a:fld id="{A82C3BC0-3EBF-3C4C-A3D8-795624EBC6AA}" type="slidenum">
              <a:rPr lang="en-US" smtClean="0"/>
              <a:pPr/>
              <a:t>‹#›</a:t>
            </a:fld>
            <a:endParaRPr lang="en-US" dirty="0"/>
          </a:p>
        </p:txBody>
      </p:sp>
      <p:pic>
        <p:nvPicPr>
          <p:cNvPr id="4" name="Graphic 3">
            <a:extLst>
              <a:ext uri="{FF2B5EF4-FFF2-40B4-BE49-F238E27FC236}">
                <a16:creationId xmlns:a16="http://schemas.microsoft.com/office/drawing/2014/main" id="{701F6139-0F74-314F-6E34-FE0EA84D9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78037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96889" y="1772233"/>
            <a:ext cx="3390902"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hasCustomPrompt="1"/>
          </p:nvPr>
        </p:nvSpPr>
        <p:spPr>
          <a:xfrm>
            <a:off x="4397557" y="1772233"/>
            <a:ext cx="3406773"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hasCustomPrompt="1"/>
          </p:nvPr>
        </p:nvSpPr>
        <p:spPr>
          <a:xfrm>
            <a:off x="8288339" y="1772233"/>
            <a:ext cx="3406773"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26C7C83B-CEAA-B449-8F73-836F12D97BC5}"/>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5" name="Group 4">
            <a:extLst>
              <a:ext uri="{FF2B5EF4-FFF2-40B4-BE49-F238E27FC236}">
                <a16:creationId xmlns:a16="http://schemas.microsoft.com/office/drawing/2014/main" id="{21A19812-BF52-C1AA-8490-CC141874A22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AB7644BA-25DE-0182-5F2A-DFAC7030C4C1}"/>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0F1D40-082F-37A6-6896-2D58EA22B0F9}"/>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84807B-124F-5D46-5792-E3DFFB7B446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07BBED-D3DC-7001-E7CE-FFB330176A9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2C9E43-8418-C698-3131-1FF75E47D65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 name="Footer Placeholder 18">
            <a:extLst>
              <a:ext uri="{FF2B5EF4-FFF2-40B4-BE49-F238E27FC236}">
                <a16:creationId xmlns:a16="http://schemas.microsoft.com/office/drawing/2014/main" id="{2552864C-4AFA-6E4E-4961-0C104E8651D6}"/>
              </a:ext>
            </a:extLst>
          </p:cNvPr>
          <p:cNvSpPr>
            <a:spLocks noGrp="1"/>
          </p:cNvSpPr>
          <p:nvPr>
            <p:ph type="ftr" sz="quarter" idx="17"/>
          </p:nvPr>
        </p:nvSpPr>
        <p:spPr/>
        <p:txBody>
          <a:bodyPr/>
          <a:lstStyle/>
          <a:p>
            <a:r>
              <a:rPr lang="en-US" dirty="0"/>
              <a:t>© Teladoc Health, Inc. All rights reserved.</a:t>
            </a:r>
          </a:p>
        </p:txBody>
      </p:sp>
      <p:sp>
        <p:nvSpPr>
          <p:cNvPr id="20" name="Slide Number Placeholder 19">
            <a:extLst>
              <a:ext uri="{FF2B5EF4-FFF2-40B4-BE49-F238E27FC236}">
                <a16:creationId xmlns:a16="http://schemas.microsoft.com/office/drawing/2014/main" id="{D150E6A2-CE5B-A08D-89E9-777059A9F7FF}"/>
              </a:ext>
            </a:extLst>
          </p:cNvPr>
          <p:cNvSpPr>
            <a:spLocks noGrp="1"/>
          </p:cNvSpPr>
          <p:nvPr>
            <p:ph type="sldNum" sz="quarter" idx="18"/>
          </p:nvPr>
        </p:nvSpPr>
        <p:spPr/>
        <p:txBody>
          <a:bodyPr/>
          <a:lstStyle/>
          <a:p>
            <a:fld id="{A82C3BC0-3EBF-3C4C-A3D8-795624EBC6AA}" type="slidenum">
              <a:rPr lang="en-US" smtClean="0"/>
              <a:pPr/>
              <a:t>‹#›</a:t>
            </a:fld>
            <a:endParaRPr lang="en-US" dirty="0"/>
          </a:p>
        </p:txBody>
      </p:sp>
      <p:pic>
        <p:nvPicPr>
          <p:cNvPr id="4" name="Graphic 3">
            <a:extLst>
              <a:ext uri="{FF2B5EF4-FFF2-40B4-BE49-F238E27FC236}">
                <a16:creationId xmlns:a16="http://schemas.microsoft.com/office/drawing/2014/main" id="{B12D37D1-F6C7-706F-3BE0-BEA1222EBA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1253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6889" y="1772233"/>
            <a:ext cx="3390902"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hasCustomPrompt="1"/>
          </p:nvPr>
        </p:nvSpPr>
        <p:spPr>
          <a:xfrm>
            <a:off x="4397557" y="1772233"/>
            <a:ext cx="3406773"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hasCustomPrompt="1"/>
          </p:nvPr>
        </p:nvSpPr>
        <p:spPr>
          <a:xfrm>
            <a:off x="8288339" y="1772233"/>
            <a:ext cx="3406773" cy="4351338"/>
          </a:xfrm>
        </p:spPr>
        <p:txBody>
          <a:bodyPr/>
          <a:lstStyle>
            <a:lvl1pPr>
              <a:defRPr b="0"/>
            </a:lvl1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1D95EA8D-0092-D746-A3DC-5CEE3365C1FF}"/>
              </a:ext>
            </a:extLst>
          </p:cNvPr>
          <p:cNvSpPr>
            <a:spLocks noGrp="1"/>
          </p:cNvSpPr>
          <p:nvPr>
            <p:ph type="body" sz="quarter" idx="13"/>
          </p:nvPr>
        </p:nvSpPr>
        <p:spPr>
          <a:xfrm>
            <a:off x="496888" y="1095470"/>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7" name="Title 6">
            <a:extLst>
              <a:ext uri="{FF2B5EF4-FFF2-40B4-BE49-F238E27FC236}">
                <a16:creationId xmlns:a16="http://schemas.microsoft.com/office/drawing/2014/main" id="{B83E0495-2C2B-DF44-9F31-91A28A1D49AC}"/>
              </a:ext>
            </a:extLst>
          </p:cNvPr>
          <p:cNvSpPr>
            <a:spLocks noGrp="1"/>
          </p:cNvSpPr>
          <p:nvPr>
            <p:ph type="title"/>
          </p:nvPr>
        </p:nvSpPr>
        <p:spPr/>
        <p:txBody>
          <a:bodyPr/>
          <a:lstStyle/>
          <a:p>
            <a:r>
              <a:rPr lang="en-US"/>
              <a:t>Click to edit Master title style</a:t>
            </a:r>
          </a:p>
        </p:txBody>
      </p:sp>
      <p:grpSp>
        <p:nvGrpSpPr>
          <p:cNvPr id="5" name="Group 4">
            <a:extLst>
              <a:ext uri="{FF2B5EF4-FFF2-40B4-BE49-F238E27FC236}">
                <a16:creationId xmlns:a16="http://schemas.microsoft.com/office/drawing/2014/main" id="{CFE70252-6914-0AAC-F747-853578B67CC7}"/>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3EFF37A1-ADE3-FE60-A56E-B3461322E475}"/>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F713E7-ADC4-2ABA-31FB-B77B6FAAF502}"/>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02BCF6-E06B-7DC2-036A-A5703B886F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5B5ECE-7612-677B-8E62-AFFFEB6C0706}"/>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139DE5-EFDE-EB88-11CA-6EC786829F22}"/>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 name="Footer Placeholder 18">
            <a:extLst>
              <a:ext uri="{FF2B5EF4-FFF2-40B4-BE49-F238E27FC236}">
                <a16:creationId xmlns:a16="http://schemas.microsoft.com/office/drawing/2014/main" id="{BB216493-13E0-ADAF-860C-1FD07D72BCA1}"/>
              </a:ext>
            </a:extLst>
          </p:cNvPr>
          <p:cNvSpPr>
            <a:spLocks noGrp="1"/>
          </p:cNvSpPr>
          <p:nvPr>
            <p:ph type="ftr" sz="quarter" idx="17"/>
          </p:nvPr>
        </p:nvSpPr>
        <p:spPr/>
        <p:txBody>
          <a:bodyPr/>
          <a:lstStyle/>
          <a:p>
            <a:r>
              <a:rPr lang="en-US" dirty="0"/>
              <a:t>© Teladoc Health, Inc. All rights reserved.</a:t>
            </a:r>
          </a:p>
        </p:txBody>
      </p:sp>
      <p:sp>
        <p:nvSpPr>
          <p:cNvPr id="20" name="Slide Number Placeholder 19">
            <a:extLst>
              <a:ext uri="{FF2B5EF4-FFF2-40B4-BE49-F238E27FC236}">
                <a16:creationId xmlns:a16="http://schemas.microsoft.com/office/drawing/2014/main" id="{9735354E-9FC6-4963-3C1B-A5D0DE90B803}"/>
              </a:ext>
            </a:extLst>
          </p:cNvPr>
          <p:cNvSpPr>
            <a:spLocks noGrp="1"/>
          </p:cNvSpPr>
          <p:nvPr>
            <p:ph type="sldNum" sz="quarter" idx="18"/>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8420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7A58253D-D594-9BF3-6CC3-E5B7E02989FD}"/>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055802CB-1E1D-CFC9-2E83-F69CCE086A38}"/>
              </a:ext>
            </a:extLst>
          </p:cNvPr>
          <p:cNvSpPr>
            <a:spLocks noGrp="1"/>
          </p:cNvSpPr>
          <p:nvPr>
            <p:ph type="sldNum" sz="quarter" idx="12"/>
          </p:nvPr>
        </p:nvSpPr>
        <p:spPr/>
        <p:txBody>
          <a:bodyPr/>
          <a:lstStyle/>
          <a:p>
            <a:fld id="{A82C3BC0-3EBF-3C4C-A3D8-795624EBC6AA}" type="slidenum">
              <a:rPr lang="en-US" smtClean="0"/>
              <a:pPr/>
              <a:t>‹#›</a:t>
            </a:fld>
            <a:endParaRPr lang="en-US" dirty="0"/>
          </a:p>
        </p:txBody>
      </p:sp>
      <p:grpSp>
        <p:nvGrpSpPr>
          <p:cNvPr id="3" name="Group 2">
            <a:extLst>
              <a:ext uri="{FF2B5EF4-FFF2-40B4-BE49-F238E27FC236}">
                <a16:creationId xmlns:a16="http://schemas.microsoft.com/office/drawing/2014/main" id="{9278786C-DC98-9EA4-BC9B-51228CD07D63}"/>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D9196A0D-BF73-4C21-5630-28E674D6F70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6DA621-63BB-46D5-9937-5DE0FECA31A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455D57-9663-751C-1A14-E1F238B7BE59}"/>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2FE643-DA16-934E-7DD8-72845827F46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AA8B51-80A9-9B07-7106-220DA74623DC}"/>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8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4442" y="1772233"/>
            <a:ext cx="5350671" cy="4195430"/>
          </a:xfrm>
        </p:spPr>
        <p:txBody>
          <a:bodyPr/>
          <a:lstStyle>
            <a:lvl1pPr>
              <a:defRPr b="0">
                <a:solidFill>
                  <a:schemeClr val="tx1">
                    <a:lumMod val="85000"/>
                    <a:lumOff val="1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9" name="Chart Placeholder 8">
            <a:extLst>
              <a:ext uri="{FF2B5EF4-FFF2-40B4-BE49-F238E27FC236}">
                <a16:creationId xmlns:a16="http://schemas.microsoft.com/office/drawing/2014/main" id="{63AF7AAA-FC11-C9AD-E289-B547450C6C4B}"/>
              </a:ext>
            </a:extLst>
          </p:cNvPr>
          <p:cNvSpPr>
            <a:spLocks noGrp="1"/>
          </p:cNvSpPr>
          <p:nvPr>
            <p:ph type="chart" sz="quarter" idx="17"/>
          </p:nvPr>
        </p:nvSpPr>
        <p:spPr>
          <a:xfrm>
            <a:off x="496887" y="1771493"/>
            <a:ext cx="5350668" cy="4195920"/>
          </a:xfrm>
        </p:spPr>
        <p:txBody>
          <a:bodyPr/>
          <a:lstStyle/>
          <a:p>
            <a:r>
              <a:rPr lang="en-US" dirty="0"/>
              <a:t>Click icon to add chart</a:t>
            </a:r>
          </a:p>
        </p:txBody>
      </p:sp>
    </p:spTree>
    <p:extLst>
      <p:ext uri="{BB962C8B-B14F-4D97-AF65-F5344CB8AC3E}">
        <p14:creationId xmlns:p14="http://schemas.microsoft.com/office/powerpoint/2010/main" val="4981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CA7D269-1666-254B-6447-CF519972978C}"/>
              </a:ext>
              <a:ext uri="{C183D7F6-B498-43B3-948B-1728B52AA6E4}">
                <adec:decorative xmlns:adec="http://schemas.microsoft.com/office/drawing/2017/decorative" val="1"/>
              </a:ext>
            </a:extLst>
          </p:cNvPr>
          <p:cNvGrpSpPr/>
          <p:nvPr userDrawn="1"/>
        </p:nvGrpSpPr>
        <p:grpSpPr>
          <a:xfrm rot="10800000">
            <a:off x="9638896" y="695062"/>
            <a:ext cx="861290" cy="1292592"/>
            <a:chOff x="8155189" y="3121652"/>
            <a:chExt cx="1534118" cy="2302348"/>
          </a:xfrm>
        </p:grpSpPr>
        <p:sp>
          <p:nvSpPr>
            <p:cNvPr id="7" name="Freeform 6">
              <a:extLst>
                <a:ext uri="{FF2B5EF4-FFF2-40B4-BE49-F238E27FC236}">
                  <a16:creationId xmlns:a16="http://schemas.microsoft.com/office/drawing/2014/main" id="{4BA5D5E9-8100-BC1B-CED2-76E844B88A17}"/>
                </a:ext>
              </a:extLst>
            </p:cNvPr>
            <p:cNvSpPr/>
            <p:nvPr userDrawn="1"/>
          </p:nvSpPr>
          <p:spPr>
            <a:xfrm rot="5400000" flipH="1">
              <a:off x="8155922" y="3120919"/>
              <a:ext cx="1532652" cy="1534118"/>
            </a:xfrm>
            <a:custGeom>
              <a:avLst/>
              <a:gdLst>
                <a:gd name="connsiteX0" fmla="*/ 0 w 873129"/>
                <a:gd name="connsiteY0" fmla="*/ 0 h 873964"/>
                <a:gd name="connsiteX1" fmla="*/ 0 w 873129"/>
                <a:gd name="connsiteY1" fmla="*/ 873964 h 873964"/>
                <a:gd name="connsiteX2" fmla="*/ 873130 w 873129"/>
                <a:gd name="connsiteY2" fmla="*/ 873964 h 873964"/>
                <a:gd name="connsiteX3" fmla="*/ 0 w 873129"/>
                <a:gd name="connsiteY3" fmla="*/ 0 h 873964"/>
              </a:gdLst>
              <a:ahLst/>
              <a:cxnLst>
                <a:cxn ang="0">
                  <a:pos x="connsiteX0" y="connsiteY0"/>
                </a:cxn>
                <a:cxn ang="0">
                  <a:pos x="connsiteX1" y="connsiteY1"/>
                </a:cxn>
                <a:cxn ang="0">
                  <a:pos x="connsiteX2" y="connsiteY2"/>
                </a:cxn>
                <a:cxn ang="0">
                  <a:pos x="connsiteX3" y="connsiteY3"/>
                </a:cxn>
              </a:cxnLst>
              <a:rect l="l" t="t" r="r" b="b"/>
              <a:pathLst>
                <a:path w="873129" h="873964">
                  <a:moveTo>
                    <a:pt x="0" y="0"/>
                  </a:moveTo>
                  <a:lnTo>
                    <a:pt x="0" y="873964"/>
                  </a:lnTo>
                  <a:lnTo>
                    <a:pt x="873130" y="873964"/>
                  </a:lnTo>
                  <a:cubicBezTo>
                    <a:pt x="873130" y="391312"/>
                    <a:pt x="482244" y="0"/>
                    <a:pt x="0" y="0"/>
                  </a:cubicBezTo>
                </a:path>
              </a:pathLst>
            </a:custGeom>
            <a:solidFill>
              <a:schemeClr val="accent4"/>
            </a:solidFill>
            <a:ln w="949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E7C8A84C-3A84-7ED4-4F95-6CB750D490A5}"/>
                </a:ext>
              </a:extLst>
            </p:cNvPr>
            <p:cNvSpPr>
              <a:spLocks noChangeAspect="1"/>
            </p:cNvSpPr>
            <p:nvPr userDrawn="1"/>
          </p:nvSpPr>
          <p:spPr>
            <a:xfrm>
              <a:off x="8155189" y="4652397"/>
              <a:ext cx="1534118" cy="771603"/>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5"/>
            </a:solidFill>
            <a:ln w="15798" cap="flat">
              <a:noFill/>
              <a:prstDash val="solid"/>
              <a:miter/>
            </a:ln>
          </p:spPr>
          <p:txBody>
            <a:bodyPr rtlCol="0" anchor="ctr"/>
            <a:lstStyle/>
            <a:p>
              <a:endParaRPr lang="en-US" dirty="0"/>
            </a:p>
          </p:txBody>
        </p:sp>
      </p:grpSp>
      <p:sp>
        <p:nvSpPr>
          <p:cNvPr id="9" name="Freeform 8">
            <a:extLst>
              <a:ext uri="{FF2B5EF4-FFF2-40B4-BE49-F238E27FC236}">
                <a16:creationId xmlns:a16="http://schemas.microsoft.com/office/drawing/2014/main" id="{DDCBD7E1-D256-B89D-5668-013559C3D779}"/>
              </a:ext>
              <a:ext uri="{C183D7F6-B498-43B3-948B-1728B52AA6E4}">
                <adec:decorative xmlns:adec="http://schemas.microsoft.com/office/drawing/2017/decorative" val="1"/>
              </a:ext>
            </a:extLst>
          </p:cNvPr>
          <p:cNvSpPr>
            <a:spLocks noChangeAspect="1"/>
          </p:cNvSpPr>
          <p:nvPr userDrawn="1"/>
        </p:nvSpPr>
        <p:spPr>
          <a:xfrm rot="10800000">
            <a:off x="10500186" y="1554431"/>
            <a:ext cx="870422" cy="433224"/>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3"/>
          </a:solidFill>
          <a:ln w="15798"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42F65EB1-787C-3530-195E-4C9400400C5B}"/>
              </a:ext>
              <a:ext uri="{C183D7F6-B498-43B3-948B-1728B52AA6E4}">
                <adec:decorative xmlns:adec="http://schemas.microsoft.com/office/drawing/2017/decorative" val="1"/>
              </a:ext>
            </a:extLst>
          </p:cNvPr>
          <p:cNvSpPr>
            <a:spLocks noChangeAspect="1"/>
          </p:cNvSpPr>
          <p:nvPr userDrawn="1"/>
        </p:nvSpPr>
        <p:spPr>
          <a:xfrm rot="10800000">
            <a:off x="10575515" y="3188583"/>
            <a:ext cx="1216695" cy="1662816"/>
          </a:xfrm>
          <a:custGeom>
            <a:avLst/>
            <a:gdLst>
              <a:gd name="connsiteX0" fmla="*/ 703187 w 2245330"/>
              <a:gd name="connsiteY0" fmla="*/ 3723 h 3111793"/>
              <a:gd name="connsiteX1" fmla="*/ 861194 w 2245330"/>
              <a:gd name="connsiteY1" fmla="*/ 4219 h 3111793"/>
              <a:gd name="connsiteX2" fmla="*/ 861546 w 2245330"/>
              <a:gd name="connsiteY2" fmla="*/ 4240 h 3111793"/>
              <a:gd name="connsiteX3" fmla="*/ 1021498 w 2245330"/>
              <a:gd name="connsiteY3" fmla="*/ 37847 h 3111793"/>
              <a:gd name="connsiteX4" fmla="*/ 2236714 w 2245330"/>
              <a:gd name="connsiteY4" fmla="*/ 1717172 h 3111793"/>
              <a:gd name="connsiteX5" fmla="*/ 712518 w 2245330"/>
              <a:gd name="connsiteY5" fmla="*/ 3111385 h 3111793"/>
              <a:gd name="connsiteX6" fmla="*/ 698952 w 2245330"/>
              <a:gd name="connsiteY6" fmla="*/ 3111787 h 3111793"/>
              <a:gd name="connsiteX7" fmla="*/ 1262567 w 2245330"/>
              <a:gd name="connsiteY7" fmla="*/ 2716390 h 3111793"/>
              <a:gd name="connsiteX8" fmla="*/ 1359805 w 2245330"/>
              <a:gd name="connsiteY8" fmla="*/ 2411307 h 3111793"/>
              <a:gd name="connsiteX9" fmla="*/ 1132607 w 2245330"/>
              <a:gd name="connsiteY9" fmla="*/ 1770689 h 3111793"/>
              <a:gd name="connsiteX10" fmla="*/ 686252 w 2245330"/>
              <a:gd name="connsiteY10" fmla="*/ 1544459 h 3111793"/>
              <a:gd name="connsiteX11" fmla="*/ 643946 w 2245330"/>
              <a:gd name="connsiteY11" fmla="*/ 1538333 h 3111793"/>
              <a:gd name="connsiteX12" fmla="*/ 4285 w 2245330"/>
              <a:gd name="connsiteY12" fmla="*/ 694713 h 3111793"/>
              <a:gd name="connsiteX13" fmla="*/ 703187 w 2245330"/>
              <a:gd name="connsiteY13" fmla="*/ 3723 h 311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330" h="3111793">
                <a:moveTo>
                  <a:pt x="703187" y="3723"/>
                </a:moveTo>
                <a:cubicBezTo>
                  <a:pt x="754772" y="-1326"/>
                  <a:pt x="807632" y="-1315"/>
                  <a:pt x="861194" y="4219"/>
                </a:cubicBezTo>
                <a:lnTo>
                  <a:pt x="861546" y="4240"/>
                </a:lnTo>
                <a:cubicBezTo>
                  <a:pt x="917065" y="9942"/>
                  <a:pt x="970531" y="21414"/>
                  <a:pt x="1021498" y="37847"/>
                </a:cubicBezTo>
                <a:cubicBezTo>
                  <a:pt x="1787235" y="206924"/>
                  <a:pt x="2320277" y="923294"/>
                  <a:pt x="2236714" y="1717172"/>
                </a:cubicBezTo>
                <a:cubicBezTo>
                  <a:pt x="2153669" y="2506042"/>
                  <a:pt x="1490792" y="3095193"/>
                  <a:pt x="712518" y="3111385"/>
                </a:cubicBezTo>
                <a:cubicBezTo>
                  <a:pt x="708041" y="3111545"/>
                  <a:pt x="703486" y="3111842"/>
                  <a:pt x="698952" y="3111787"/>
                </a:cubicBezTo>
                <a:cubicBezTo>
                  <a:pt x="938417" y="3071260"/>
                  <a:pt x="1145585" y="2924069"/>
                  <a:pt x="1262567" y="2716390"/>
                </a:cubicBezTo>
                <a:cubicBezTo>
                  <a:pt x="1314063" y="2624982"/>
                  <a:pt x="1348248" y="2522115"/>
                  <a:pt x="1359805" y="2411307"/>
                </a:cubicBezTo>
                <a:cubicBezTo>
                  <a:pt x="1385698" y="2164946"/>
                  <a:pt x="1295309" y="1933978"/>
                  <a:pt x="1132607" y="1770689"/>
                </a:cubicBezTo>
                <a:cubicBezTo>
                  <a:pt x="1015670" y="1653402"/>
                  <a:pt x="861453" y="1570952"/>
                  <a:pt x="686252" y="1544459"/>
                </a:cubicBezTo>
                <a:cubicBezTo>
                  <a:pt x="672030" y="1542836"/>
                  <a:pt x="657908" y="1540721"/>
                  <a:pt x="643946" y="1538333"/>
                </a:cubicBezTo>
                <a:cubicBezTo>
                  <a:pt x="244226" y="1468587"/>
                  <a:pt x="-38530" y="1101668"/>
                  <a:pt x="4285" y="694713"/>
                </a:cubicBezTo>
                <a:cubicBezTo>
                  <a:pt x="43484" y="322336"/>
                  <a:pt x="342092" y="39065"/>
                  <a:pt x="703187" y="37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4" name="Freeform 13">
            <a:extLst>
              <a:ext uri="{FF2B5EF4-FFF2-40B4-BE49-F238E27FC236}">
                <a16:creationId xmlns:a16="http://schemas.microsoft.com/office/drawing/2014/main" id="{A2AC9A1E-D847-5B7A-EC50-324B6D7E6022}"/>
              </a:ext>
              <a:ext uri="{C183D7F6-B498-43B3-948B-1728B52AA6E4}">
                <adec:decorative xmlns:adec="http://schemas.microsoft.com/office/drawing/2017/decorative" val="1"/>
              </a:ext>
            </a:extLst>
          </p:cNvPr>
          <p:cNvSpPr/>
          <p:nvPr userDrawn="1"/>
        </p:nvSpPr>
        <p:spPr>
          <a:xfrm rot="5400000">
            <a:off x="11365854" y="5751357"/>
            <a:ext cx="831558" cy="820733"/>
          </a:xfrm>
          <a:custGeom>
            <a:avLst/>
            <a:gdLst>
              <a:gd name="connsiteX0" fmla="*/ 1667645 w 1667644"/>
              <a:gd name="connsiteY0" fmla="*/ 1662617 h 1662617"/>
              <a:gd name="connsiteX1" fmla="*/ 1667645 w 1667644"/>
              <a:gd name="connsiteY1" fmla="*/ 0 h 1662617"/>
              <a:gd name="connsiteX2" fmla="*/ 0 w 1667644"/>
              <a:gd name="connsiteY2" fmla="*/ 0 h 1662617"/>
              <a:gd name="connsiteX3" fmla="*/ 1667645 w 1667644"/>
              <a:gd name="connsiteY3" fmla="*/ 1662617 h 1662617"/>
            </a:gdLst>
            <a:ahLst/>
            <a:cxnLst>
              <a:cxn ang="0">
                <a:pos x="connsiteX0" y="connsiteY0"/>
              </a:cxn>
              <a:cxn ang="0">
                <a:pos x="connsiteX1" y="connsiteY1"/>
              </a:cxn>
              <a:cxn ang="0">
                <a:pos x="connsiteX2" y="connsiteY2"/>
              </a:cxn>
              <a:cxn ang="0">
                <a:pos x="connsiteX3" y="connsiteY3"/>
              </a:cxn>
            </a:cxnLst>
            <a:rect l="l" t="t" r="r" b="b"/>
            <a:pathLst>
              <a:path w="1667644" h="1662617">
                <a:moveTo>
                  <a:pt x="1667645" y="1662617"/>
                </a:moveTo>
                <a:lnTo>
                  <a:pt x="1667645" y="0"/>
                </a:lnTo>
                <a:lnTo>
                  <a:pt x="0" y="0"/>
                </a:lnTo>
                <a:cubicBezTo>
                  <a:pt x="0" y="918271"/>
                  <a:pt x="746597" y="1662617"/>
                  <a:pt x="1667645" y="1662617"/>
                </a:cubicBezTo>
              </a:path>
            </a:pathLst>
          </a:custGeom>
          <a:solidFill>
            <a:schemeClr val="accent3"/>
          </a:solidFill>
          <a:ln w="17851"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89A46497-05FD-EAEB-6EAB-7780CFB3EA43}"/>
              </a:ext>
              <a:ext uri="{C183D7F6-B498-43B3-948B-1728B52AA6E4}">
                <adec:decorative xmlns:adec="http://schemas.microsoft.com/office/drawing/2017/decorative" val="1"/>
              </a:ext>
            </a:extLst>
          </p:cNvPr>
          <p:cNvGrpSpPr/>
          <p:nvPr userDrawn="1"/>
        </p:nvGrpSpPr>
        <p:grpSpPr>
          <a:xfrm>
            <a:off x="10054946" y="4852833"/>
            <a:ext cx="891818" cy="889603"/>
            <a:chOff x="8376268" y="4807555"/>
            <a:chExt cx="1530850" cy="1527048"/>
          </a:xfrm>
        </p:grpSpPr>
        <p:sp>
          <p:nvSpPr>
            <p:cNvPr id="15" name="Freeform 14">
              <a:extLst>
                <a:ext uri="{FF2B5EF4-FFF2-40B4-BE49-F238E27FC236}">
                  <a16:creationId xmlns:a16="http://schemas.microsoft.com/office/drawing/2014/main" id="{1DAF8A82-2112-197C-453B-6151066EAE4F}"/>
                </a:ext>
              </a:extLst>
            </p:cNvPr>
            <p:cNvSpPr>
              <a:spLocks noChangeAspect="1"/>
            </p:cNvSpPr>
            <p:nvPr userDrawn="1"/>
          </p:nvSpPr>
          <p:spPr>
            <a:xfrm rot="5400000">
              <a:off x="7996792" y="5187031"/>
              <a:ext cx="1527048" cy="768096"/>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2"/>
            </a:solidFill>
            <a:ln w="15798"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12CAFA0-03BD-BE5E-1714-B852DC11F37E}"/>
                </a:ext>
              </a:extLst>
            </p:cNvPr>
            <p:cNvSpPr>
              <a:spLocks noChangeAspect="1"/>
            </p:cNvSpPr>
            <p:nvPr userDrawn="1"/>
          </p:nvSpPr>
          <p:spPr>
            <a:xfrm rot="16200000" flipH="1">
              <a:off x="8759546" y="5187031"/>
              <a:ext cx="1527048" cy="768096"/>
            </a:xfrm>
            <a:custGeom>
              <a:avLst/>
              <a:gdLst>
                <a:gd name="connsiteX0" fmla="*/ 290445 w 1566113"/>
                <a:gd name="connsiteY0" fmla="*/ 624231 h 792531"/>
                <a:gd name="connsiteX1" fmla="*/ 278899 w 1566113"/>
                <a:gd name="connsiteY1" fmla="*/ 617100 h 792531"/>
                <a:gd name="connsiteX2" fmla="*/ 775089 w 1566113"/>
                <a:gd name="connsiteY2" fmla="*/ 792531 h 792531"/>
                <a:gd name="connsiteX3" fmla="*/ 1566114 w 1566113"/>
                <a:gd name="connsiteY3" fmla="*/ 0 h 792531"/>
                <a:gd name="connsiteX4" fmla="*/ 39 w 1566113"/>
                <a:gd name="connsiteY4" fmla="*/ 0 h 792531"/>
                <a:gd name="connsiteX5" fmla="*/ 290445 w 1566113"/>
                <a:gd name="connsiteY5" fmla="*/ 624231 h 7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13" h="792531">
                  <a:moveTo>
                    <a:pt x="290445" y="624231"/>
                  </a:moveTo>
                  <a:cubicBezTo>
                    <a:pt x="286491" y="621854"/>
                    <a:pt x="282853" y="619319"/>
                    <a:pt x="278899" y="617100"/>
                  </a:cubicBezTo>
                  <a:cubicBezTo>
                    <a:pt x="414611" y="726764"/>
                    <a:pt x="587179" y="792531"/>
                    <a:pt x="775089" y="792531"/>
                  </a:cubicBezTo>
                  <a:cubicBezTo>
                    <a:pt x="1211963" y="792531"/>
                    <a:pt x="1566114" y="437707"/>
                    <a:pt x="1566114" y="0"/>
                  </a:cubicBezTo>
                  <a:lnTo>
                    <a:pt x="39" y="0"/>
                  </a:lnTo>
                  <a:cubicBezTo>
                    <a:pt x="-2334" y="238346"/>
                    <a:pt x="103326" y="469560"/>
                    <a:pt x="290445" y="624231"/>
                  </a:cubicBezTo>
                  <a:close/>
                </a:path>
              </a:pathLst>
            </a:custGeom>
            <a:solidFill>
              <a:schemeClr val="accent5"/>
            </a:solidFill>
            <a:ln w="15798" cap="flat">
              <a:noFill/>
              <a:prstDash val="solid"/>
              <a:miter/>
            </a:ln>
          </p:spPr>
          <p:txBody>
            <a:bodyPr rtlCol="0" anchor="ctr"/>
            <a:lstStyle/>
            <a:p>
              <a:endParaRPr lang="en-US" dirty="0"/>
            </a:p>
          </p:txBody>
        </p:sp>
      </p:grpSp>
      <p:sp>
        <p:nvSpPr>
          <p:cNvPr id="19" name="Freeform 18">
            <a:extLst>
              <a:ext uri="{FF2B5EF4-FFF2-40B4-BE49-F238E27FC236}">
                <a16:creationId xmlns:a16="http://schemas.microsoft.com/office/drawing/2014/main" id="{18FA6F77-EA99-0EA5-C6A6-593ACDD41FFA}"/>
              </a:ext>
              <a:ext uri="{C183D7F6-B498-43B3-948B-1728B52AA6E4}">
                <adec:decorative xmlns:adec="http://schemas.microsoft.com/office/drawing/2017/decorative" val="1"/>
              </a:ext>
            </a:extLst>
          </p:cNvPr>
          <p:cNvSpPr/>
          <p:nvPr userDrawn="1"/>
        </p:nvSpPr>
        <p:spPr>
          <a:xfrm rot="5400000">
            <a:off x="10500397" y="683398"/>
            <a:ext cx="870000" cy="870422"/>
          </a:xfrm>
          <a:custGeom>
            <a:avLst/>
            <a:gdLst>
              <a:gd name="connsiteX0" fmla="*/ 1667645 w 1667644"/>
              <a:gd name="connsiteY0" fmla="*/ 1662617 h 1662617"/>
              <a:gd name="connsiteX1" fmla="*/ 1667645 w 1667644"/>
              <a:gd name="connsiteY1" fmla="*/ 0 h 1662617"/>
              <a:gd name="connsiteX2" fmla="*/ 0 w 1667644"/>
              <a:gd name="connsiteY2" fmla="*/ 0 h 1662617"/>
              <a:gd name="connsiteX3" fmla="*/ 1667645 w 1667644"/>
              <a:gd name="connsiteY3" fmla="*/ 1662617 h 1662617"/>
            </a:gdLst>
            <a:ahLst/>
            <a:cxnLst>
              <a:cxn ang="0">
                <a:pos x="connsiteX0" y="connsiteY0"/>
              </a:cxn>
              <a:cxn ang="0">
                <a:pos x="connsiteX1" y="connsiteY1"/>
              </a:cxn>
              <a:cxn ang="0">
                <a:pos x="connsiteX2" y="connsiteY2"/>
              </a:cxn>
              <a:cxn ang="0">
                <a:pos x="connsiteX3" y="connsiteY3"/>
              </a:cxn>
            </a:cxnLst>
            <a:rect l="l" t="t" r="r" b="b"/>
            <a:pathLst>
              <a:path w="1667644" h="1662617">
                <a:moveTo>
                  <a:pt x="1667645" y="1662617"/>
                </a:moveTo>
                <a:lnTo>
                  <a:pt x="1667645" y="0"/>
                </a:lnTo>
                <a:lnTo>
                  <a:pt x="0" y="0"/>
                </a:lnTo>
                <a:cubicBezTo>
                  <a:pt x="0" y="918271"/>
                  <a:pt x="746597" y="1662617"/>
                  <a:pt x="1667645" y="1662617"/>
                </a:cubicBezTo>
              </a:path>
            </a:pathLst>
          </a:custGeom>
          <a:solidFill>
            <a:srgbClr val="00B5E2"/>
          </a:solidFill>
          <a:ln w="17851" cap="flat">
            <a:noFill/>
            <a:prstDash val="solid"/>
            <a:miter/>
          </a:ln>
        </p:spPr>
        <p:txBody>
          <a:bodyPr rtlCol="0" anchor="ctr"/>
          <a:lstStyle/>
          <a:p>
            <a:endParaRPr lang="en-US" dirty="0"/>
          </a:p>
        </p:txBody>
      </p:sp>
      <p:sp>
        <p:nvSpPr>
          <p:cNvPr id="29" name="Picture Placeholder 28">
            <a:extLst>
              <a:ext uri="{FF2B5EF4-FFF2-40B4-BE49-F238E27FC236}">
                <a16:creationId xmlns:a16="http://schemas.microsoft.com/office/drawing/2014/main" id="{EA33F598-FF5D-B2AC-E2A6-CCFB216C1ED6}"/>
              </a:ext>
              <a:ext uri="{C183D7F6-B498-43B3-948B-1728B52AA6E4}">
                <adec:decorative xmlns:adec="http://schemas.microsoft.com/office/drawing/2017/decorative" val="1"/>
              </a:ext>
            </a:extLst>
          </p:cNvPr>
          <p:cNvSpPr>
            <a:spLocks noGrp="1"/>
          </p:cNvSpPr>
          <p:nvPr>
            <p:ph type="pic" sz="quarter" idx="15"/>
          </p:nvPr>
        </p:nvSpPr>
        <p:spPr>
          <a:xfrm>
            <a:off x="9872566" y="0"/>
            <a:ext cx="1278034" cy="865954"/>
          </a:xfrm>
          <a:custGeom>
            <a:avLst/>
            <a:gdLst>
              <a:gd name="connsiteX0" fmla="*/ 0 w 1231768"/>
              <a:gd name="connsiteY0" fmla="*/ 0 h 834606"/>
              <a:gd name="connsiteX1" fmla="*/ 822859 w 1231768"/>
              <a:gd name="connsiteY1" fmla="*/ 0 h 834606"/>
              <a:gd name="connsiteX2" fmla="*/ 1231768 w 1231768"/>
              <a:gd name="connsiteY2" fmla="*/ 417303 h 834606"/>
              <a:gd name="connsiteX3" fmla="*/ 822859 w 1231768"/>
              <a:gd name="connsiteY3" fmla="*/ 834606 h 834606"/>
              <a:gd name="connsiteX4" fmla="*/ 791371 w 1231768"/>
              <a:gd name="connsiteY4" fmla="*/ 834606 h 834606"/>
              <a:gd name="connsiteX5" fmla="*/ 0 w 1231768"/>
              <a:gd name="connsiteY5" fmla="*/ 27067 h 834606"/>
              <a:gd name="connsiteX6" fmla="*/ 0 w 1231768"/>
              <a:gd name="connsiteY6" fmla="*/ 112 h 83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768" h="834606">
                <a:moveTo>
                  <a:pt x="0" y="0"/>
                </a:moveTo>
                <a:lnTo>
                  <a:pt x="822859" y="0"/>
                </a:lnTo>
                <a:cubicBezTo>
                  <a:pt x="1048662" y="0"/>
                  <a:pt x="1231768" y="186786"/>
                  <a:pt x="1231768" y="417303"/>
                </a:cubicBezTo>
                <a:cubicBezTo>
                  <a:pt x="1231768" y="647709"/>
                  <a:pt x="1048662" y="834606"/>
                  <a:pt x="822859" y="834606"/>
                </a:cubicBezTo>
                <a:lnTo>
                  <a:pt x="791371" y="834606"/>
                </a:lnTo>
                <a:cubicBezTo>
                  <a:pt x="354335" y="834606"/>
                  <a:pt x="0" y="473003"/>
                  <a:pt x="0" y="27067"/>
                </a:cubicBezTo>
                <a:lnTo>
                  <a:pt x="0" y="112"/>
                </a:ln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30" name="Picture Placeholder 29">
            <a:extLst>
              <a:ext uri="{FF2B5EF4-FFF2-40B4-BE49-F238E27FC236}">
                <a16:creationId xmlns:a16="http://schemas.microsoft.com/office/drawing/2014/main" id="{3FF43939-AC62-F602-AAB5-ECBF18E7DD5C}"/>
              </a:ext>
              <a:ext uri="{C183D7F6-B498-43B3-948B-1728B52AA6E4}">
                <adec:decorative xmlns:adec="http://schemas.microsoft.com/office/drawing/2017/decorative" val="1"/>
              </a:ext>
            </a:extLst>
          </p:cNvPr>
          <p:cNvSpPr>
            <a:spLocks noGrp="1"/>
          </p:cNvSpPr>
          <p:nvPr>
            <p:ph type="pic" sz="quarter" idx="16"/>
          </p:nvPr>
        </p:nvSpPr>
        <p:spPr>
          <a:xfrm>
            <a:off x="11376394" y="1155434"/>
            <a:ext cx="815606" cy="832221"/>
          </a:xfrm>
          <a:custGeom>
            <a:avLst/>
            <a:gdLst>
              <a:gd name="connsiteX0" fmla="*/ 430645 w 861291"/>
              <a:gd name="connsiteY0" fmla="*/ 0 h 878837"/>
              <a:gd name="connsiteX1" fmla="*/ 861291 w 861291"/>
              <a:gd name="connsiteY1" fmla="*/ 439418 h 878837"/>
              <a:gd name="connsiteX2" fmla="*/ 861291 w 861291"/>
              <a:gd name="connsiteY2" fmla="*/ 439507 h 878837"/>
              <a:gd name="connsiteX3" fmla="*/ 442297 w 861291"/>
              <a:gd name="connsiteY3" fmla="*/ 878571 h 878837"/>
              <a:gd name="connsiteX4" fmla="*/ 442297 w 861291"/>
              <a:gd name="connsiteY4" fmla="*/ 878837 h 878837"/>
              <a:gd name="connsiteX5" fmla="*/ 0 w 861291"/>
              <a:gd name="connsiteY5" fmla="*/ 878837 h 878837"/>
              <a:gd name="connsiteX6" fmla="*/ 0 w 861291"/>
              <a:gd name="connsiteY6" fmla="*/ 439418 h 878837"/>
              <a:gd name="connsiteX7" fmla="*/ 430645 w 861291"/>
              <a:gd name="connsiteY7" fmla="*/ 0 h 87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291" h="878837">
                <a:moveTo>
                  <a:pt x="430645" y="0"/>
                </a:moveTo>
                <a:cubicBezTo>
                  <a:pt x="668531" y="0"/>
                  <a:pt x="861291" y="196687"/>
                  <a:pt x="861291" y="439418"/>
                </a:cubicBezTo>
                <a:lnTo>
                  <a:pt x="861291" y="439507"/>
                </a:lnTo>
                <a:cubicBezTo>
                  <a:pt x="861291" y="678158"/>
                  <a:pt x="674704" y="872272"/>
                  <a:pt x="442297" y="878571"/>
                </a:cubicBezTo>
                <a:lnTo>
                  <a:pt x="442297" y="878837"/>
                </a:lnTo>
                <a:lnTo>
                  <a:pt x="0" y="878837"/>
                </a:lnTo>
                <a:lnTo>
                  <a:pt x="0" y="439418"/>
                </a:lnTo>
                <a:cubicBezTo>
                  <a:pt x="0" y="196775"/>
                  <a:pt x="192760" y="0"/>
                  <a:pt x="430645" y="0"/>
                </a:cubicBez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31" name="Picture Placeholder 30">
            <a:extLst>
              <a:ext uri="{FF2B5EF4-FFF2-40B4-BE49-F238E27FC236}">
                <a16:creationId xmlns:a16="http://schemas.microsoft.com/office/drawing/2014/main" id="{460334F7-4491-6CE3-9A40-E6B7D73E1E9C}"/>
              </a:ext>
              <a:ext uri="{C183D7F6-B498-43B3-948B-1728B52AA6E4}">
                <adec:decorative xmlns:adec="http://schemas.microsoft.com/office/drawing/2017/decorative" val="1"/>
              </a:ext>
            </a:extLst>
          </p:cNvPr>
          <p:cNvSpPr>
            <a:spLocks noGrp="1"/>
          </p:cNvSpPr>
          <p:nvPr>
            <p:ph type="pic" sz="quarter" idx="17"/>
          </p:nvPr>
        </p:nvSpPr>
        <p:spPr>
          <a:xfrm>
            <a:off x="10494345" y="1988428"/>
            <a:ext cx="876264" cy="1293251"/>
          </a:xfrm>
          <a:custGeom>
            <a:avLst/>
            <a:gdLst>
              <a:gd name="connsiteX0" fmla="*/ 807538 w 834605"/>
              <a:gd name="connsiteY0" fmla="*/ 0 h 1231768"/>
              <a:gd name="connsiteX1" fmla="*/ 834494 w 834605"/>
              <a:gd name="connsiteY1" fmla="*/ 0 h 1231768"/>
              <a:gd name="connsiteX2" fmla="*/ 834605 w 834605"/>
              <a:gd name="connsiteY2" fmla="*/ 0 h 1231768"/>
              <a:gd name="connsiteX3" fmla="*/ 834605 w 834605"/>
              <a:gd name="connsiteY3" fmla="*/ 822859 h 1231768"/>
              <a:gd name="connsiteX4" fmla="*/ 417302 w 834605"/>
              <a:gd name="connsiteY4" fmla="*/ 1231768 h 1231768"/>
              <a:gd name="connsiteX5" fmla="*/ 0 w 834605"/>
              <a:gd name="connsiteY5" fmla="*/ 822859 h 1231768"/>
              <a:gd name="connsiteX6" fmla="*/ 0 w 834605"/>
              <a:gd name="connsiteY6" fmla="*/ 791371 h 1231768"/>
              <a:gd name="connsiteX7" fmla="*/ 807538 w 834605"/>
              <a:gd name="connsiteY7" fmla="*/ 0 h 123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605" h="1231768">
                <a:moveTo>
                  <a:pt x="807538" y="0"/>
                </a:moveTo>
                <a:lnTo>
                  <a:pt x="834494" y="0"/>
                </a:lnTo>
                <a:lnTo>
                  <a:pt x="834605" y="0"/>
                </a:lnTo>
                <a:lnTo>
                  <a:pt x="834605" y="822859"/>
                </a:lnTo>
                <a:cubicBezTo>
                  <a:pt x="834605" y="1048662"/>
                  <a:pt x="647820" y="1231768"/>
                  <a:pt x="417302" y="1231768"/>
                </a:cubicBezTo>
                <a:cubicBezTo>
                  <a:pt x="186897" y="1231768"/>
                  <a:pt x="0" y="1048662"/>
                  <a:pt x="0" y="822859"/>
                </a:cubicBezTo>
                <a:lnTo>
                  <a:pt x="0" y="791371"/>
                </a:lnTo>
                <a:cubicBezTo>
                  <a:pt x="0" y="354335"/>
                  <a:pt x="361603" y="0"/>
                  <a:pt x="807538" y="0"/>
                </a:cubicBez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32" name="Picture Placeholder 31">
            <a:extLst>
              <a:ext uri="{FF2B5EF4-FFF2-40B4-BE49-F238E27FC236}">
                <a16:creationId xmlns:a16="http://schemas.microsoft.com/office/drawing/2014/main" id="{7ED9E7F1-C21B-B2FE-FE8F-9B97BD509749}"/>
              </a:ext>
              <a:ext uri="{C183D7F6-B498-43B3-948B-1728B52AA6E4}">
                <adec:decorative xmlns:adec="http://schemas.microsoft.com/office/drawing/2017/decorative" val="1"/>
              </a:ext>
            </a:extLst>
          </p:cNvPr>
          <p:cNvSpPr>
            <a:spLocks noGrp="1"/>
          </p:cNvSpPr>
          <p:nvPr>
            <p:ph type="pic" sz="quarter" idx="18"/>
          </p:nvPr>
        </p:nvSpPr>
        <p:spPr>
          <a:xfrm>
            <a:off x="9845034" y="3004403"/>
            <a:ext cx="878837" cy="861291"/>
          </a:xfrm>
          <a:custGeom>
            <a:avLst/>
            <a:gdLst>
              <a:gd name="connsiteX0" fmla="*/ 0 w 878837"/>
              <a:gd name="connsiteY0" fmla="*/ 0 h 861291"/>
              <a:gd name="connsiteX1" fmla="*/ 439419 w 878837"/>
              <a:gd name="connsiteY1" fmla="*/ 0 h 861291"/>
              <a:gd name="connsiteX2" fmla="*/ 878837 w 878837"/>
              <a:gd name="connsiteY2" fmla="*/ 430645 h 861291"/>
              <a:gd name="connsiteX3" fmla="*/ 439419 w 878837"/>
              <a:gd name="connsiteY3" fmla="*/ 861291 h 861291"/>
              <a:gd name="connsiteX4" fmla="*/ 439330 w 878837"/>
              <a:gd name="connsiteY4" fmla="*/ 861291 h 861291"/>
              <a:gd name="connsiteX5" fmla="*/ 266 w 878837"/>
              <a:gd name="connsiteY5" fmla="*/ 442296 h 861291"/>
              <a:gd name="connsiteX6" fmla="*/ 0 w 878837"/>
              <a:gd name="connsiteY6" fmla="*/ 442296 h 86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837" h="861291">
                <a:moveTo>
                  <a:pt x="0" y="0"/>
                </a:moveTo>
                <a:lnTo>
                  <a:pt x="439419" y="0"/>
                </a:lnTo>
                <a:cubicBezTo>
                  <a:pt x="682061" y="0"/>
                  <a:pt x="878837" y="192760"/>
                  <a:pt x="878837" y="430645"/>
                </a:cubicBezTo>
                <a:cubicBezTo>
                  <a:pt x="878837" y="668531"/>
                  <a:pt x="682150" y="861291"/>
                  <a:pt x="439419" y="861291"/>
                </a:cubicBezTo>
                <a:lnTo>
                  <a:pt x="439330" y="861291"/>
                </a:lnTo>
                <a:cubicBezTo>
                  <a:pt x="200679" y="861291"/>
                  <a:pt x="6565" y="674704"/>
                  <a:pt x="266" y="442296"/>
                </a:cubicBezTo>
                <a:lnTo>
                  <a:pt x="0" y="442296"/>
                </a:ln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34" name="Picture Placeholder 33">
            <a:extLst>
              <a:ext uri="{FF2B5EF4-FFF2-40B4-BE49-F238E27FC236}">
                <a16:creationId xmlns:a16="http://schemas.microsoft.com/office/drawing/2014/main" id="{45CF679B-F250-8A9B-195A-6B5E5580DF2E}"/>
              </a:ext>
              <a:ext uri="{C183D7F6-B498-43B3-948B-1728B52AA6E4}">
                <adec:decorative xmlns:adec="http://schemas.microsoft.com/office/drawing/2017/decorative" val="1"/>
              </a:ext>
            </a:extLst>
          </p:cNvPr>
          <p:cNvSpPr>
            <a:spLocks noGrp="1"/>
          </p:cNvSpPr>
          <p:nvPr>
            <p:ph type="pic" sz="quarter" idx="20"/>
          </p:nvPr>
        </p:nvSpPr>
        <p:spPr>
          <a:xfrm>
            <a:off x="10493059" y="5716212"/>
            <a:ext cx="878836" cy="861291"/>
          </a:xfrm>
          <a:custGeom>
            <a:avLst/>
            <a:gdLst>
              <a:gd name="connsiteX0" fmla="*/ 439418 w 878836"/>
              <a:gd name="connsiteY0" fmla="*/ 0 h 861291"/>
              <a:gd name="connsiteX1" fmla="*/ 439507 w 878836"/>
              <a:gd name="connsiteY1" fmla="*/ 0 h 861291"/>
              <a:gd name="connsiteX2" fmla="*/ 878570 w 878836"/>
              <a:gd name="connsiteY2" fmla="*/ 418994 h 861291"/>
              <a:gd name="connsiteX3" fmla="*/ 878836 w 878836"/>
              <a:gd name="connsiteY3" fmla="*/ 418994 h 861291"/>
              <a:gd name="connsiteX4" fmla="*/ 878836 w 878836"/>
              <a:gd name="connsiteY4" fmla="*/ 861291 h 861291"/>
              <a:gd name="connsiteX5" fmla="*/ 439418 w 878836"/>
              <a:gd name="connsiteY5" fmla="*/ 861291 h 861291"/>
              <a:gd name="connsiteX6" fmla="*/ 0 w 878836"/>
              <a:gd name="connsiteY6" fmla="*/ 430646 h 861291"/>
              <a:gd name="connsiteX7" fmla="*/ 439418 w 878836"/>
              <a:gd name="connsiteY7" fmla="*/ 0 h 86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836" h="861291">
                <a:moveTo>
                  <a:pt x="439418" y="0"/>
                </a:moveTo>
                <a:lnTo>
                  <a:pt x="439507" y="0"/>
                </a:lnTo>
                <a:cubicBezTo>
                  <a:pt x="678157" y="0"/>
                  <a:pt x="872271" y="186587"/>
                  <a:pt x="878570" y="418994"/>
                </a:cubicBezTo>
                <a:lnTo>
                  <a:pt x="878836" y="418994"/>
                </a:lnTo>
                <a:lnTo>
                  <a:pt x="878836" y="861291"/>
                </a:lnTo>
                <a:lnTo>
                  <a:pt x="439418" y="861291"/>
                </a:lnTo>
                <a:cubicBezTo>
                  <a:pt x="196775" y="861291"/>
                  <a:pt x="0" y="668531"/>
                  <a:pt x="0" y="430646"/>
                </a:cubicBezTo>
                <a:cubicBezTo>
                  <a:pt x="0" y="192760"/>
                  <a:pt x="196687" y="0"/>
                  <a:pt x="439418" y="0"/>
                </a:cubicBezTo>
                <a:close/>
              </a:path>
            </a:pathLst>
          </a:custGeom>
          <a:solidFill>
            <a:schemeClr val="bg1">
              <a:lumMod val="95000"/>
            </a:schemeClr>
          </a:solidFill>
        </p:spPr>
        <p:txBody>
          <a:bodyPr wrap="square" bIns="548640" anchor="ctr" anchorCtr="0">
            <a:noAutofit/>
          </a:bodyPr>
          <a:lstStyle>
            <a:lvl1pPr algn="ctr">
              <a:defRPr sz="800"/>
            </a:lvl1pPr>
          </a:lstStyle>
          <a:p>
            <a:r>
              <a:rPr lang="en-US" dirty="0"/>
              <a:t>Click icon to add picture</a:t>
            </a:r>
          </a:p>
        </p:txBody>
      </p:sp>
      <p:sp>
        <p:nvSpPr>
          <p:cNvPr id="36" name="Freeform 35">
            <a:extLst>
              <a:ext uri="{FF2B5EF4-FFF2-40B4-BE49-F238E27FC236}">
                <a16:creationId xmlns:a16="http://schemas.microsoft.com/office/drawing/2014/main" id="{E07AFF6E-B850-6373-3EA0-FAC425573FB3}"/>
              </a:ext>
              <a:ext uri="{C183D7F6-B498-43B3-948B-1728B52AA6E4}">
                <adec:decorative xmlns:adec="http://schemas.microsoft.com/office/drawing/2017/decorative" val="1"/>
              </a:ext>
            </a:extLst>
          </p:cNvPr>
          <p:cNvSpPr/>
          <p:nvPr userDrawn="1"/>
        </p:nvSpPr>
        <p:spPr>
          <a:xfrm>
            <a:off x="10543152" y="6577504"/>
            <a:ext cx="812921" cy="280497"/>
          </a:xfrm>
          <a:custGeom>
            <a:avLst/>
            <a:gdLst>
              <a:gd name="connsiteX0" fmla="*/ 432963 w 812921"/>
              <a:gd name="connsiteY0" fmla="*/ 519 h 280497"/>
              <a:gd name="connsiteX1" fmla="*/ 573790 w 812921"/>
              <a:gd name="connsiteY1" fmla="*/ 30224 h 280497"/>
              <a:gd name="connsiteX2" fmla="*/ 573702 w 812921"/>
              <a:gd name="connsiteY2" fmla="*/ 30224 h 280497"/>
              <a:gd name="connsiteX3" fmla="*/ 595913 w 812921"/>
              <a:gd name="connsiteY3" fmla="*/ 38857 h 280497"/>
              <a:gd name="connsiteX4" fmla="*/ 774326 w 812921"/>
              <a:gd name="connsiteY4" fmla="*/ 196799 h 280497"/>
              <a:gd name="connsiteX5" fmla="*/ 812921 w 812921"/>
              <a:gd name="connsiteY5" fmla="*/ 280497 h 280497"/>
              <a:gd name="connsiteX6" fmla="*/ 0 w 812921"/>
              <a:gd name="connsiteY6" fmla="*/ 280497 h 280497"/>
              <a:gd name="connsiteX7" fmla="*/ 4994 w 812921"/>
              <a:gd name="connsiteY7" fmla="*/ 258008 h 280497"/>
              <a:gd name="connsiteX8" fmla="*/ 294259 w 812921"/>
              <a:gd name="connsiteY8" fmla="*/ 15224 h 280497"/>
              <a:gd name="connsiteX9" fmla="*/ 432963 w 812921"/>
              <a:gd name="connsiteY9" fmla="*/ 519 h 28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2921" h="280497">
                <a:moveTo>
                  <a:pt x="432963" y="519"/>
                </a:moveTo>
                <a:cubicBezTo>
                  <a:pt x="480127" y="2775"/>
                  <a:pt x="527644" y="12434"/>
                  <a:pt x="573790" y="30224"/>
                </a:cubicBezTo>
                <a:lnTo>
                  <a:pt x="573702" y="30224"/>
                </a:lnTo>
                <a:cubicBezTo>
                  <a:pt x="581047" y="33363"/>
                  <a:pt x="588480" y="36154"/>
                  <a:pt x="595913" y="38857"/>
                </a:cubicBezTo>
                <a:cubicBezTo>
                  <a:pt x="669092" y="74438"/>
                  <a:pt x="730856" y="129334"/>
                  <a:pt x="774326" y="196799"/>
                </a:cubicBezTo>
                <a:lnTo>
                  <a:pt x="812921" y="280497"/>
                </a:lnTo>
                <a:lnTo>
                  <a:pt x="0" y="280497"/>
                </a:lnTo>
                <a:lnTo>
                  <a:pt x="4994" y="258008"/>
                </a:lnTo>
                <a:cubicBezTo>
                  <a:pt x="61360" y="133476"/>
                  <a:pt x="169757" y="48188"/>
                  <a:pt x="294259" y="15224"/>
                </a:cubicBezTo>
                <a:cubicBezTo>
                  <a:pt x="338989" y="3408"/>
                  <a:pt x="385800" y="-1738"/>
                  <a:pt x="432963" y="519"/>
                </a:cubicBezTo>
                <a:close/>
              </a:path>
            </a:pathLst>
          </a:custGeom>
          <a:solidFill>
            <a:schemeClr val="accent4"/>
          </a:solidFill>
          <a:ln w="15798" cap="flat">
            <a:noFill/>
            <a:prstDash val="solid"/>
            <a:miter/>
          </a:ln>
        </p:spPr>
        <p:txBody>
          <a:bodyPr wrap="square" rtlCol="0" anchor="ctr">
            <a:noAutofit/>
          </a:bodyPr>
          <a:lstStyle/>
          <a:p>
            <a:pPr lvl="0"/>
            <a:endParaRPr lang="en-US" dirty="0">
              <a:solidFill>
                <a:schemeClr val="tx1"/>
              </a:solidFill>
            </a:endParaRPr>
          </a:p>
        </p:txBody>
      </p:sp>
      <p:sp>
        <p:nvSpPr>
          <p:cNvPr id="40" name="Picture Placeholder 39">
            <a:extLst>
              <a:ext uri="{FF2B5EF4-FFF2-40B4-BE49-F238E27FC236}">
                <a16:creationId xmlns:a16="http://schemas.microsoft.com/office/drawing/2014/main" id="{3F10AF8A-8784-2A75-AF69-8064594FC4D6}"/>
              </a:ext>
              <a:ext uri="{C183D7F6-B498-43B3-948B-1728B52AA6E4}">
                <adec:decorative xmlns:adec="http://schemas.microsoft.com/office/drawing/2017/decorative" val="1"/>
              </a:ext>
            </a:extLst>
          </p:cNvPr>
          <p:cNvSpPr>
            <a:spLocks noGrp="1"/>
          </p:cNvSpPr>
          <p:nvPr>
            <p:ph type="pic" sz="quarter" idx="21"/>
          </p:nvPr>
        </p:nvSpPr>
        <p:spPr>
          <a:xfrm>
            <a:off x="10946764" y="4852834"/>
            <a:ext cx="1245236" cy="889603"/>
          </a:xfrm>
          <a:custGeom>
            <a:avLst/>
            <a:gdLst>
              <a:gd name="connsiteX0" fmla="*/ 435855 w 1245236"/>
              <a:gd name="connsiteY0" fmla="*/ 0 h 889603"/>
              <a:gd name="connsiteX1" fmla="*/ 469419 w 1245236"/>
              <a:gd name="connsiteY1" fmla="*/ 0 h 889603"/>
              <a:gd name="connsiteX2" fmla="*/ 1168870 w 1245236"/>
              <a:gd name="connsiteY2" fmla="*/ 379524 h 889603"/>
              <a:gd name="connsiteX3" fmla="*/ 1245236 w 1245236"/>
              <a:gd name="connsiteY3" fmla="*/ 523085 h 889603"/>
              <a:gd name="connsiteX4" fmla="*/ 1245236 w 1245236"/>
              <a:gd name="connsiteY4" fmla="*/ 889603 h 889603"/>
              <a:gd name="connsiteX5" fmla="*/ 435855 w 1245236"/>
              <a:gd name="connsiteY5" fmla="*/ 889603 h 889603"/>
              <a:gd name="connsiteX6" fmla="*/ 0 w 1245236"/>
              <a:gd name="connsiteY6" fmla="*/ 444802 h 889603"/>
              <a:gd name="connsiteX7" fmla="*/ 435855 w 1245236"/>
              <a:gd name="connsiteY7" fmla="*/ 0 h 8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236" h="889603">
                <a:moveTo>
                  <a:pt x="435855" y="0"/>
                </a:moveTo>
                <a:lnTo>
                  <a:pt x="469419" y="0"/>
                </a:lnTo>
                <a:cubicBezTo>
                  <a:pt x="760565" y="0"/>
                  <a:pt x="1017278" y="150560"/>
                  <a:pt x="1168870" y="379524"/>
                </a:cubicBezTo>
                <a:lnTo>
                  <a:pt x="1245236" y="523085"/>
                </a:lnTo>
                <a:lnTo>
                  <a:pt x="1245236" y="889603"/>
                </a:lnTo>
                <a:lnTo>
                  <a:pt x="435855" y="889603"/>
                </a:lnTo>
                <a:cubicBezTo>
                  <a:pt x="195173" y="889603"/>
                  <a:pt x="0" y="690510"/>
                  <a:pt x="0" y="444802"/>
                </a:cubicBezTo>
                <a:cubicBezTo>
                  <a:pt x="0" y="199214"/>
                  <a:pt x="195173" y="0"/>
                  <a:pt x="435855" y="0"/>
                </a:cubicBezTo>
                <a:close/>
              </a:path>
            </a:pathLst>
          </a:custGeom>
          <a:solidFill>
            <a:schemeClr val="bg1">
              <a:lumMod val="95000"/>
            </a:schemeClr>
          </a:solidFill>
        </p:spPr>
        <p:txBody>
          <a:bodyPr vert="horz" wrap="square" lIns="0" tIns="0" rIns="0" bIns="548640" rtlCol="0" anchor="ctr" anchorCtr="0">
            <a:noAutofit/>
          </a:bodyPr>
          <a:lstStyle>
            <a:lvl1pPr>
              <a:defRPr lang="en-US" sz="800" dirty="0"/>
            </a:lvl1pPr>
          </a:lstStyle>
          <a:p>
            <a:pPr lvl="0" algn="ctr"/>
            <a:r>
              <a:rPr lang="en-US" dirty="0"/>
              <a:t>Click icon to add picture</a:t>
            </a:r>
          </a:p>
        </p:txBody>
      </p:sp>
      <p:sp>
        <p:nvSpPr>
          <p:cNvPr id="41" name="Title 1">
            <a:extLst>
              <a:ext uri="{FF2B5EF4-FFF2-40B4-BE49-F238E27FC236}">
                <a16:creationId xmlns:a16="http://schemas.microsoft.com/office/drawing/2014/main" id="{F8933C92-42D2-7EE9-0182-B6C9BEC594C1}"/>
              </a:ext>
            </a:extLst>
          </p:cNvPr>
          <p:cNvSpPr>
            <a:spLocks noGrp="1"/>
          </p:cNvSpPr>
          <p:nvPr>
            <p:ph type="ctrTitle" hasCustomPrompt="1"/>
          </p:nvPr>
        </p:nvSpPr>
        <p:spPr>
          <a:xfrm>
            <a:off x="496886" y="2289551"/>
            <a:ext cx="7703685"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accent1"/>
                </a:solidFill>
                <a:latin typeface="Georgia" panose="02040502050405020303" pitchFamily="18" charset="0"/>
                <a:ea typeface="+mj-ea"/>
                <a:cs typeface="+mj-cs"/>
              </a:defRPr>
            </a:lvl1pPr>
          </a:lstStyle>
          <a:p>
            <a:r>
              <a:rPr lang="en-US"/>
              <a:t>Presentation title goes in this spot here</a:t>
            </a:r>
          </a:p>
        </p:txBody>
      </p:sp>
      <p:sp>
        <p:nvSpPr>
          <p:cNvPr id="42" name="Subtitle 2">
            <a:extLst>
              <a:ext uri="{FF2B5EF4-FFF2-40B4-BE49-F238E27FC236}">
                <a16:creationId xmlns:a16="http://schemas.microsoft.com/office/drawing/2014/main" id="{C662B9DE-09F3-E6B7-8F9D-7BE117FF3DA4}"/>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2" name="Text Placeholder 4">
            <a:extLst>
              <a:ext uri="{FF2B5EF4-FFF2-40B4-BE49-F238E27FC236}">
                <a16:creationId xmlns:a16="http://schemas.microsoft.com/office/drawing/2014/main" id="{5282E1C9-E7A5-6335-B969-626A2B85CACB}"/>
              </a:ext>
            </a:extLst>
          </p:cNvPr>
          <p:cNvSpPr>
            <a:spLocks noGrp="1"/>
          </p:cNvSpPr>
          <p:nvPr>
            <p:ph type="body" sz="quarter" idx="22" hasCustomPrompt="1"/>
          </p:nvPr>
        </p:nvSpPr>
        <p:spPr>
          <a:xfrm>
            <a:off x="528320" y="6061835"/>
            <a:ext cx="4988560" cy="277285"/>
          </a:xfrm>
        </p:spPr>
        <p:txBody>
          <a:bodyPr anchor="ctr" anchorCtr="0"/>
          <a:lstStyle>
            <a:lvl1pPr>
              <a:defRPr sz="1600">
                <a:solidFill>
                  <a:schemeClr val="accent1"/>
                </a:solidFill>
              </a:defRPr>
            </a:lvl1pPr>
          </a:lstStyle>
          <a:p>
            <a:pPr lvl="0"/>
            <a:fld id="{C343194A-ED46-F749-9F8D-CB47BA2CA8E2}" type="datetime4">
              <a:rPr lang="en-US" smtClean="0"/>
              <a:t>June 9, 2023</a:t>
            </a:fld>
            <a:endParaRPr lang="en-US"/>
          </a:p>
        </p:txBody>
      </p:sp>
      <p:pic>
        <p:nvPicPr>
          <p:cNvPr id="3" name="Graphic 2">
            <a:extLst>
              <a:ext uri="{FF2B5EF4-FFF2-40B4-BE49-F238E27FC236}">
                <a16:creationId xmlns:a16="http://schemas.microsoft.com/office/drawing/2014/main" id="{D4BBDEA8-6215-B465-D829-DA52B2D37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4574" y="647199"/>
            <a:ext cx="1294275" cy="439233"/>
          </a:xfrm>
          <a:prstGeom prst="rect">
            <a:avLst/>
          </a:prstGeom>
        </p:spPr>
      </p:pic>
    </p:spTree>
    <p:extLst>
      <p:ext uri="{BB962C8B-B14F-4D97-AF65-F5344CB8AC3E}">
        <p14:creationId xmlns:p14="http://schemas.microsoft.com/office/powerpoint/2010/main" val="371637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Picture Placeholder 4">
            <a:extLst>
              <a:ext uri="{FF2B5EF4-FFF2-40B4-BE49-F238E27FC236}">
                <a16:creationId xmlns:a16="http://schemas.microsoft.com/office/drawing/2014/main" id="{D9DDAF8D-F9CE-61C3-20CD-DB835BB6D667}"/>
              </a:ext>
              <a:ext uri="{C183D7F6-B498-43B3-948B-1728B52AA6E4}">
                <adec:decorative xmlns:adec="http://schemas.microsoft.com/office/drawing/2017/decorative" val="1"/>
              </a:ext>
            </a:extLst>
          </p:cNvPr>
          <p:cNvSpPr>
            <a:spLocks noGrp="1"/>
          </p:cNvSpPr>
          <p:nvPr>
            <p:ph type="pic" sz="quarter" idx="17" hasCustomPrompt="1"/>
          </p:nvPr>
        </p:nvSpPr>
        <p:spPr>
          <a:xfrm>
            <a:off x="973541" y="1719037"/>
            <a:ext cx="3130228" cy="3130226"/>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10" name="Picture Placeholder 4">
            <a:extLst>
              <a:ext uri="{FF2B5EF4-FFF2-40B4-BE49-F238E27FC236}">
                <a16:creationId xmlns:a16="http://schemas.microsoft.com/office/drawing/2014/main" id="{F1CEC5E8-7D1D-5129-2EA8-F10DFBFF1DE7}"/>
              </a:ext>
              <a:ext uri="{C183D7F6-B498-43B3-948B-1728B52AA6E4}">
                <adec:decorative xmlns:adec="http://schemas.microsoft.com/office/drawing/2017/decorative" val="1"/>
              </a:ext>
            </a:extLst>
          </p:cNvPr>
          <p:cNvSpPr>
            <a:spLocks noGrp="1"/>
          </p:cNvSpPr>
          <p:nvPr>
            <p:ph type="pic" sz="quarter" idx="18" hasCustomPrompt="1"/>
          </p:nvPr>
        </p:nvSpPr>
        <p:spPr>
          <a:xfrm>
            <a:off x="4544534" y="1719037"/>
            <a:ext cx="3130228" cy="3130226"/>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19" name="Picture Placeholder 4">
            <a:extLst>
              <a:ext uri="{FF2B5EF4-FFF2-40B4-BE49-F238E27FC236}">
                <a16:creationId xmlns:a16="http://schemas.microsoft.com/office/drawing/2014/main" id="{E45FAAD7-23D0-E72C-B17C-D1813AA688AD}"/>
              </a:ext>
              <a:ext uri="{C183D7F6-B498-43B3-948B-1728B52AA6E4}">
                <adec:decorative xmlns:adec="http://schemas.microsoft.com/office/drawing/2017/decorative" val="1"/>
              </a:ext>
            </a:extLst>
          </p:cNvPr>
          <p:cNvSpPr>
            <a:spLocks noGrp="1"/>
          </p:cNvSpPr>
          <p:nvPr>
            <p:ph type="pic" sz="quarter" idx="19" hasCustomPrompt="1"/>
          </p:nvPr>
        </p:nvSpPr>
        <p:spPr>
          <a:xfrm>
            <a:off x="8115527" y="1719037"/>
            <a:ext cx="3130228" cy="3130226"/>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1187697" y="5091113"/>
            <a:ext cx="2701916"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4758690" y="5091113"/>
            <a:ext cx="2701916"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8329683" y="5091113"/>
            <a:ext cx="2701916"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pic>
        <p:nvPicPr>
          <p:cNvPr id="2" name="Graphic 1">
            <a:extLst>
              <a:ext uri="{FF2B5EF4-FFF2-40B4-BE49-F238E27FC236}">
                <a16:creationId xmlns:a16="http://schemas.microsoft.com/office/drawing/2014/main" id="{DDA402AE-2F00-7203-2415-F917C1DAEA2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31339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Picture Placeholder 4">
            <a:extLst>
              <a:ext uri="{FF2B5EF4-FFF2-40B4-BE49-F238E27FC236}">
                <a16:creationId xmlns:a16="http://schemas.microsoft.com/office/drawing/2014/main" id="{D9DDAF8D-F9CE-61C3-20CD-DB835BB6D667}"/>
              </a:ext>
              <a:ext uri="{C183D7F6-B498-43B3-948B-1728B52AA6E4}">
                <adec:decorative xmlns:adec="http://schemas.microsoft.com/office/drawing/2017/decorative" val="1"/>
              </a:ext>
            </a:extLst>
          </p:cNvPr>
          <p:cNvSpPr>
            <a:spLocks noGrp="1"/>
          </p:cNvSpPr>
          <p:nvPr>
            <p:ph type="pic" sz="quarter" idx="17" hasCustomPrompt="1"/>
          </p:nvPr>
        </p:nvSpPr>
        <p:spPr>
          <a:xfrm>
            <a:off x="496888"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10" name="Picture Placeholder 4">
            <a:extLst>
              <a:ext uri="{FF2B5EF4-FFF2-40B4-BE49-F238E27FC236}">
                <a16:creationId xmlns:a16="http://schemas.microsoft.com/office/drawing/2014/main" id="{F1CEC5E8-7D1D-5129-2EA8-F10DFBFF1DE7}"/>
              </a:ext>
              <a:ext uri="{C183D7F6-B498-43B3-948B-1728B52AA6E4}">
                <adec:decorative xmlns:adec="http://schemas.microsoft.com/office/drawing/2017/decorative" val="1"/>
              </a:ext>
            </a:extLst>
          </p:cNvPr>
          <p:cNvSpPr>
            <a:spLocks noGrp="1"/>
          </p:cNvSpPr>
          <p:nvPr>
            <p:ph type="pic" sz="quarter" idx="18" hasCustomPrompt="1"/>
          </p:nvPr>
        </p:nvSpPr>
        <p:spPr>
          <a:xfrm>
            <a:off x="3410569"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19" name="Picture Placeholder 4">
            <a:extLst>
              <a:ext uri="{FF2B5EF4-FFF2-40B4-BE49-F238E27FC236}">
                <a16:creationId xmlns:a16="http://schemas.microsoft.com/office/drawing/2014/main" id="{E45FAAD7-23D0-E72C-B17C-D1813AA688AD}"/>
              </a:ext>
              <a:ext uri="{C183D7F6-B498-43B3-948B-1728B52AA6E4}">
                <adec:decorative xmlns:adec="http://schemas.microsoft.com/office/drawing/2017/decorative" val="1"/>
              </a:ext>
            </a:extLst>
          </p:cNvPr>
          <p:cNvSpPr>
            <a:spLocks noGrp="1"/>
          </p:cNvSpPr>
          <p:nvPr>
            <p:ph type="pic" sz="quarter" idx="19" hasCustomPrompt="1"/>
          </p:nvPr>
        </p:nvSpPr>
        <p:spPr>
          <a:xfrm>
            <a:off x="6324250"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496889" y="4721094"/>
            <a:ext cx="2457180"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3410570" y="4721094"/>
            <a:ext cx="2457180"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6324251" y="4721094"/>
            <a:ext cx="2457180"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 name="Picture Placeholder 4">
            <a:extLst>
              <a:ext uri="{FF2B5EF4-FFF2-40B4-BE49-F238E27FC236}">
                <a16:creationId xmlns:a16="http://schemas.microsoft.com/office/drawing/2014/main" id="{17EE70A7-7DBC-63CC-776D-21FE3A80E7AC}"/>
              </a:ext>
              <a:ext uri="{C183D7F6-B498-43B3-948B-1728B52AA6E4}">
                <adec:decorative xmlns:adec="http://schemas.microsoft.com/office/drawing/2017/decorative" val="1"/>
              </a:ext>
            </a:extLst>
          </p:cNvPr>
          <p:cNvSpPr>
            <a:spLocks noGrp="1"/>
          </p:cNvSpPr>
          <p:nvPr>
            <p:ph type="pic" sz="quarter" idx="23" hasCustomPrompt="1"/>
          </p:nvPr>
        </p:nvSpPr>
        <p:spPr>
          <a:xfrm>
            <a:off x="9237932"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3" name="Text Placeholder 20">
            <a:extLst>
              <a:ext uri="{FF2B5EF4-FFF2-40B4-BE49-F238E27FC236}">
                <a16:creationId xmlns:a16="http://schemas.microsoft.com/office/drawing/2014/main" id="{B48A4596-AE79-E809-7D0F-70CA50F7D3AA}"/>
              </a:ext>
            </a:extLst>
          </p:cNvPr>
          <p:cNvSpPr>
            <a:spLocks noGrp="1"/>
          </p:cNvSpPr>
          <p:nvPr>
            <p:ph type="body" sz="quarter" idx="24" hasCustomPrompt="1"/>
          </p:nvPr>
        </p:nvSpPr>
        <p:spPr>
          <a:xfrm>
            <a:off x="9237932" y="4721094"/>
            <a:ext cx="2457180"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Tree>
    <p:extLst>
      <p:ext uri="{BB962C8B-B14F-4D97-AF65-F5344CB8AC3E}">
        <p14:creationId xmlns:p14="http://schemas.microsoft.com/office/powerpoint/2010/main" val="12610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Picture Placeholder 4">
            <a:extLst>
              <a:ext uri="{FF2B5EF4-FFF2-40B4-BE49-F238E27FC236}">
                <a16:creationId xmlns:a16="http://schemas.microsoft.com/office/drawing/2014/main" id="{D9DDAF8D-F9CE-61C3-20CD-DB835BB6D667}"/>
              </a:ext>
              <a:ext uri="{C183D7F6-B498-43B3-948B-1728B52AA6E4}">
                <adec:decorative xmlns:adec="http://schemas.microsoft.com/office/drawing/2017/decorative" val="1"/>
              </a:ext>
            </a:extLst>
          </p:cNvPr>
          <p:cNvSpPr>
            <a:spLocks noGrp="1"/>
          </p:cNvSpPr>
          <p:nvPr>
            <p:ph type="pic" sz="quarter" idx="17" hasCustomPrompt="1"/>
          </p:nvPr>
        </p:nvSpPr>
        <p:spPr>
          <a:xfrm>
            <a:off x="496888" y="2081699"/>
            <a:ext cx="2141679" cy="2141677"/>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10" name="Picture Placeholder 4">
            <a:extLst>
              <a:ext uri="{FF2B5EF4-FFF2-40B4-BE49-F238E27FC236}">
                <a16:creationId xmlns:a16="http://schemas.microsoft.com/office/drawing/2014/main" id="{F1CEC5E8-7D1D-5129-2EA8-F10DFBFF1DE7}"/>
              </a:ext>
              <a:ext uri="{C183D7F6-B498-43B3-948B-1728B52AA6E4}">
                <adec:decorative xmlns:adec="http://schemas.microsoft.com/office/drawing/2017/decorative" val="1"/>
              </a:ext>
            </a:extLst>
          </p:cNvPr>
          <p:cNvSpPr>
            <a:spLocks noGrp="1"/>
          </p:cNvSpPr>
          <p:nvPr>
            <p:ph type="pic" sz="quarter" idx="18" hasCustomPrompt="1"/>
          </p:nvPr>
        </p:nvSpPr>
        <p:spPr>
          <a:xfrm>
            <a:off x="2761024" y="2081699"/>
            <a:ext cx="2141679" cy="2141677"/>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19" name="Picture Placeholder 4">
            <a:extLst>
              <a:ext uri="{FF2B5EF4-FFF2-40B4-BE49-F238E27FC236}">
                <a16:creationId xmlns:a16="http://schemas.microsoft.com/office/drawing/2014/main" id="{E45FAAD7-23D0-E72C-B17C-D1813AA688AD}"/>
              </a:ext>
              <a:ext uri="{C183D7F6-B498-43B3-948B-1728B52AA6E4}">
                <adec:decorative xmlns:adec="http://schemas.microsoft.com/office/drawing/2017/decorative" val="1"/>
              </a:ext>
            </a:extLst>
          </p:cNvPr>
          <p:cNvSpPr>
            <a:spLocks noGrp="1"/>
          </p:cNvSpPr>
          <p:nvPr>
            <p:ph type="pic" sz="quarter" idx="19" hasCustomPrompt="1"/>
          </p:nvPr>
        </p:nvSpPr>
        <p:spPr>
          <a:xfrm>
            <a:off x="5025160" y="2081699"/>
            <a:ext cx="2141679" cy="2141677"/>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496888" y="4516374"/>
            <a:ext cx="2141679"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2761024" y="4516374"/>
            <a:ext cx="2141679"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5025160" y="4516374"/>
            <a:ext cx="2141679"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2" name="Picture Placeholder 4">
            <a:extLst>
              <a:ext uri="{FF2B5EF4-FFF2-40B4-BE49-F238E27FC236}">
                <a16:creationId xmlns:a16="http://schemas.microsoft.com/office/drawing/2014/main" id="{17EE70A7-7DBC-63CC-776D-21FE3A80E7AC}"/>
              </a:ext>
              <a:ext uri="{C183D7F6-B498-43B3-948B-1728B52AA6E4}">
                <adec:decorative xmlns:adec="http://schemas.microsoft.com/office/drawing/2017/decorative" val="1"/>
              </a:ext>
            </a:extLst>
          </p:cNvPr>
          <p:cNvSpPr>
            <a:spLocks noGrp="1"/>
          </p:cNvSpPr>
          <p:nvPr>
            <p:ph type="pic" sz="quarter" idx="23" hasCustomPrompt="1"/>
          </p:nvPr>
        </p:nvSpPr>
        <p:spPr>
          <a:xfrm>
            <a:off x="7289296" y="2081699"/>
            <a:ext cx="2141679" cy="2141677"/>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3" name="Text Placeholder 20">
            <a:extLst>
              <a:ext uri="{FF2B5EF4-FFF2-40B4-BE49-F238E27FC236}">
                <a16:creationId xmlns:a16="http://schemas.microsoft.com/office/drawing/2014/main" id="{B48A4596-AE79-E809-7D0F-70CA50F7D3AA}"/>
              </a:ext>
            </a:extLst>
          </p:cNvPr>
          <p:cNvSpPr>
            <a:spLocks noGrp="1"/>
          </p:cNvSpPr>
          <p:nvPr>
            <p:ph type="body" sz="quarter" idx="24" hasCustomPrompt="1"/>
          </p:nvPr>
        </p:nvSpPr>
        <p:spPr>
          <a:xfrm>
            <a:off x="9553432" y="4516374"/>
            <a:ext cx="2141679"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
        <p:nvSpPr>
          <p:cNvPr id="9" name="Picture Placeholder 4">
            <a:extLst>
              <a:ext uri="{FF2B5EF4-FFF2-40B4-BE49-F238E27FC236}">
                <a16:creationId xmlns:a16="http://schemas.microsoft.com/office/drawing/2014/main" id="{7D1D2C02-8AC1-2B5C-E9E2-4ADF37ABAF38}"/>
              </a:ext>
              <a:ext uri="{C183D7F6-B498-43B3-948B-1728B52AA6E4}">
                <adec:decorative xmlns:adec="http://schemas.microsoft.com/office/drawing/2017/decorative" val="1"/>
              </a:ext>
            </a:extLst>
          </p:cNvPr>
          <p:cNvSpPr>
            <a:spLocks noGrp="1"/>
          </p:cNvSpPr>
          <p:nvPr>
            <p:ph type="pic" sz="quarter" idx="25" hasCustomPrompt="1"/>
          </p:nvPr>
        </p:nvSpPr>
        <p:spPr>
          <a:xfrm>
            <a:off x="9553433" y="2081699"/>
            <a:ext cx="2141679" cy="2141677"/>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dirty="0"/>
              <a:t>Drag and drop speaker photo here</a:t>
            </a:r>
          </a:p>
        </p:txBody>
      </p:sp>
      <p:sp>
        <p:nvSpPr>
          <p:cNvPr id="20" name="Text Placeholder 20">
            <a:extLst>
              <a:ext uri="{FF2B5EF4-FFF2-40B4-BE49-F238E27FC236}">
                <a16:creationId xmlns:a16="http://schemas.microsoft.com/office/drawing/2014/main" id="{DB1A67A8-0F7B-AAE1-B00C-0880E3C8364B}"/>
              </a:ext>
            </a:extLst>
          </p:cNvPr>
          <p:cNvSpPr>
            <a:spLocks noGrp="1"/>
          </p:cNvSpPr>
          <p:nvPr>
            <p:ph type="body" sz="quarter" idx="26" hasCustomPrompt="1"/>
          </p:nvPr>
        </p:nvSpPr>
        <p:spPr>
          <a:xfrm>
            <a:off x="7289296" y="4516374"/>
            <a:ext cx="2141679" cy="558677"/>
          </a:xfrm>
        </p:spPr>
        <p:txBody>
          <a:bodyPr/>
          <a:lstStyle>
            <a:lvl1pPr algn="ctr">
              <a:defRPr sz="1400"/>
            </a:lvl1pPr>
            <a:lvl2pPr marL="6350" indent="0" algn="ctr">
              <a:spcBef>
                <a:spcPts val="300"/>
              </a:spcBef>
              <a:buNone/>
              <a:defRPr sz="1200"/>
            </a:lvl2pPr>
          </a:lstStyle>
          <a:p>
            <a:pPr lvl="0"/>
            <a:r>
              <a:rPr lang="en-US"/>
              <a:t>Firstname Lastname</a:t>
            </a:r>
          </a:p>
          <a:p>
            <a:pPr lvl="1"/>
            <a:r>
              <a:rPr lang="en-US"/>
              <a:t>Job title </a:t>
            </a:r>
          </a:p>
        </p:txBody>
      </p:sp>
    </p:spTree>
    <p:extLst>
      <p:ext uri="{BB962C8B-B14F-4D97-AF65-F5344CB8AC3E}">
        <p14:creationId xmlns:p14="http://schemas.microsoft.com/office/powerpoint/2010/main" val="32390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5 (Executiv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Picture Placeholder 4">
            <a:extLst>
              <a:ext uri="{FF2B5EF4-FFF2-40B4-BE49-F238E27FC236}">
                <a16:creationId xmlns:a16="http://schemas.microsoft.com/office/drawing/2014/main" id="{D9DDAF8D-F9CE-61C3-20CD-DB835BB6D667}"/>
              </a:ext>
              <a:ext uri="{C183D7F6-B498-43B3-948B-1728B52AA6E4}">
                <adec:decorative xmlns:adec="http://schemas.microsoft.com/office/drawing/2017/decorative" val="1"/>
              </a:ext>
            </a:extLst>
          </p:cNvPr>
          <p:cNvSpPr>
            <a:spLocks noGrp="1"/>
          </p:cNvSpPr>
          <p:nvPr>
            <p:ph type="pic" sz="quarter" idx="17" hasCustomPrompt="1"/>
          </p:nvPr>
        </p:nvSpPr>
        <p:spPr>
          <a:xfrm>
            <a:off x="987559"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10" name="Picture Placeholder 4">
            <a:extLst>
              <a:ext uri="{FF2B5EF4-FFF2-40B4-BE49-F238E27FC236}">
                <a16:creationId xmlns:a16="http://schemas.microsoft.com/office/drawing/2014/main" id="{F1CEC5E8-7D1D-5129-2EA8-F10DFBFF1DE7}"/>
              </a:ext>
              <a:ext uri="{C183D7F6-B498-43B3-948B-1728B52AA6E4}">
                <adec:decorative xmlns:adec="http://schemas.microsoft.com/office/drawing/2017/decorative" val="1"/>
              </a:ext>
            </a:extLst>
          </p:cNvPr>
          <p:cNvSpPr>
            <a:spLocks noGrp="1"/>
          </p:cNvSpPr>
          <p:nvPr>
            <p:ph type="pic" sz="quarter" idx="18" hasCustomPrompt="1"/>
          </p:nvPr>
        </p:nvSpPr>
        <p:spPr>
          <a:xfrm>
            <a:off x="3337851"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19" name="Picture Placeholder 4">
            <a:extLst>
              <a:ext uri="{FF2B5EF4-FFF2-40B4-BE49-F238E27FC236}">
                <a16:creationId xmlns:a16="http://schemas.microsoft.com/office/drawing/2014/main" id="{E45FAAD7-23D0-E72C-B17C-D1813AA688AD}"/>
              </a:ext>
              <a:ext uri="{C183D7F6-B498-43B3-948B-1728B52AA6E4}">
                <adec:decorative xmlns:adec="http://schemas.microsoft.com/office/drawing/2017/decorative" val="1"/>
              </a:ext>
            </a:extLst>
          </p:cNvPr>
          <p:cNvSpPr>
            <a:spLocks noGrp="1"/>
          </p:cNvSpPr>
          <p:nvPr>
            <p:ph type="pic" sz="quarter" idx="19" hasCustomPrompt="1"/>
          </p:nvPr>
        </p:nvSpPr>
        <p:spPr>
          <a:xfrm>
            <a:off x="5688143"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496888" y="2223319"/>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2847180" y="2223319"/>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5197472" y="2223319"/>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 name="Picture Placeholder 4">
            <a:extLst>
              <a:ext uri="{FF2B5EF4-FFF2-40B4-BE49-F238E27FC236}">
                <a16:creationId xmlns:a16="http://schemas.microsoft.com/office/drawing/2014/main" id="{17EE70A7-7DBC-63CC-776D-21FE3A80E7AC}"/>
              </a:ext>
              <a:ext uri="{C183D7F6-B498-43B3-948B-1728B52AA6E4}">
                <adec:decorative xmlns:adec="http://schemas.microsoft.com/office/drawing/2017/decorative" val="1"/>
              </a:ext>
            </a:extLst>
          </p:cNvPr>
          <p:cNvSpPr>
            <a:spLocks noGrp="1"/>
          </p:cNvSpPr>
          <p:nvPr>
            <p:ph type="pic" sz="quarter" idx="23" hasCustomPrompt="1"/>
          </p:nvPr>
        </p:nvSpPr>
        <p:spPr>
          <a:xfrm>
            <a:off x="8038435"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 name="Text Placeholder 20">
            <a:extLst>
              <a:ext uri="{FF2B5EF4-FFF2-40B4-BE49-F238E27FC236}">
                <a16:creationId xmlns:a16="http://schemas.microsoft.com/office/drawing/2014/main" id="{B48A4596-AE79-E809-7D0F-70CA50F7D3AA}"/>
              </a:ext>
            </a:extLst>
          </p:cNvPr>
          <p:cNvSpPr>
            <a:spLocks noGrp="1"/>
          </p:cNvSpPr>
          <p:nvPr>
            <p:ph type="body" sz="quarter" idx="24" hasCustomPrompt="1"/>
          </p:nvPr>
        </p:nvSpPr>
        <p:spPr>
          <a:xfrm>
            <a:off x="9898057" y="2223319"/>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9" name="Picture Placeholder 4">
            <a:extLst>
              <a:ext uri="{FF2B5EF4-FFF2-40B4-BE49-F238E27FC236}">
                <a16:creationId xmlns:a16="http://schemas.microsoft.com/office/drawing/2014/main" id="{7D1D2C02-8AC1-2B5C-E9E2-4ADF37ABAF38}"/>
              </a:ext>
              <a:ext uri="{C183D7F6-B498-43B3-948B-1728B52AA6E4}">
                <adec:decorative xmlns:adec="http://schemas.microsoft.com/office/drawing/2017/decorative" val="1"/>
              </a:ext>
            </a:extLst>
          </p:cNvPr>
          <p:cNvSpPr>
            <a:spLocks noGrp="1"/>
          </p:cNvSpPr>
          <p:nvPr>
            <p:ph type="pic" sz="quarter" idx="25" hasCustomPrompt="1"/>
          </p:nvPr>
        </p:nvSpPr>
        <p:spPr>
          <a:xfrm>
            <a:off x="10388728"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0" name="Text Placeholder 20">
            <a:extLst>
              <a:ext uri="{FF2B5EF4-FFF2-40B4-BE49-F238E27FC236}">
                <a16:creationId xmlns:a16="http://schemas.microsoft.com/office/drawing/2014/main" id="{DB1A67A8-0F7B-AAE1-B00C-0880E3C8364B}"/>
              </a:ext>
            </a:extLst>
          </p:cNvPr>
          <p:cNvSpPr>
            <a:spLocks noGrp="1"/>
          </p:cNvSpPr>
          <p:nvPr>
            <p:ph type="body" sz="quarter" idx="26" hasCustomPrompt="1"/>
          </p:nvPr>
        </p:nvSpPr>
        <p:spPr>
          <a:xfrm>
            <a:off x="7547764" y="2223319"/>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15" name="Picture Placeholder 4">
            <a:extLst>
              <a:ext uri="{FF2B5EF4-FFF2-40B4-BE49-F238E27FC236}">
                <a16:creationId xmlns:a16="http://schemas.microsoft.com/office/drawing/2014/main" id="{6E341FA0-1E23-C4D8-7FA9-92243BD58EA7}"/>
              </a:ext>
              <a:ext uri="{C183D7F6-B498-43B3-948B-1728B52AA6E4}">
                <adec:decorative xmlns:adec="http://schemas.microsoft.com/office/drawing/2017/decorative" val="1"/>
              </a:ext>
            </a:extLst>
          </p:cNvPr>
          <p:cNvSpPr>
            <a:spLocks noGrp="1"/>
          </p:cNvSpPr>
          <p:nvPr>
            <p:ph type="pic" sz="quarter" idx="27" hasCustomPrompt="1"/>
          </p:nvPr>
        </p:nvSpPr>
        <p:spPr>
          <a:xfrm>
            <a:off x="987559"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5" name="Picture Placeholder 4">
            <a:extLst>
              <a:ext uri="{FF2B5EF4-FFF2-40B4-BE49-F238E27FC236}">
                <a16:creationId xmlns:a16="http://schemas.microsoft.com/office/drawing/2014/main" id="{8CB61151-6B9E-9A27-28E2-222F2EF17A31}"/>
              </a:ext>
              <a:ext uri="{C183D7F6-B498-43B3-948B-1728B52AA6E4}">
                <adec:decorative xmlns:adec="http://schemas.microsoft.com/office/drawing/2017/decorative" val="1"/>
              </a:ext>
            </a:extLst>
          </p:cNvPr>
          <p:cNvSpPr>
            <a:spLocks noGrp="1"/>
          </p:cNvSpPr>
          <p:nvPr>
            <p:ph type="pic" sz="quarter" idx="28" hasCustomPrompt="1"/>
          </p:nvPr>
        </p:nvSpPr>
        <p:spPr>
          <a:xfrm>
            <a:off x="3337851"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6" name="Picture Placeholder 4">
            <a:extLst>
              <a:ext uri="{FF2B5EF4-FFF2-40B4-BE49-F238E27FC236}">
                <a16:creationId xmlns:a16="http://schemas.microsoft.com/office/drawing/2014/main" id="{0204E686-0ECA-AA7D-F42C-B1A1F73BB271}"/>
              </a:ext>
              <a:ext uri="{C183D7F6-B498-43B3-948B-1728B52AA6E4}">
                <adec:decorative xmlns:adec="http://schemas.microsoft.com/office/drawing/2017/decorative" val="1"/>
              </a:ext>
            </a:extLst>
          </p:cNvPr>
          <p:cNvSpPr>
            <a:spLocks noGrp="1"/>
          </p:cNvSpPr>
          <p:nvPr>
            <p:ph type="pic" sz="quarter" idx="29" hasCustomPrompt="1"/>
          </p:nvPr>
        </p:nvSpPr>
        <p:spPr>
          <a:xfrm>
            <a:off x="5688143"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7" name="Text Placeholder 20">
            <a:extLst>
              <a:ext uri="{FF2B5EF4-FFF2-40B4-BE49-F238E27FC236}">
                <a16:creationId xmlns:a16="http://schemas.microsoft.com/office/drawing/2014/main" id="{437D5FF0-BA09-E8BA-6214-ECAA871E260D}"/>
              </a:ext>
            </a:extLst>
          </p:cNvPr>
          <p:cNvSpPr>
            <a:spLocks noGrp="1"/>
          </p:cNvSpPr>
          <p:nvPr>
            <p:ph type="body" sz="quarter" idx="30" hasCustomPrompt="1"/>
          </p:nvPr>
        </p:nvSpPr>
        <p:spPr>
          <a:xfrm>
            <a:off x="496888" y="3873316"/>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8" name="Text Placeholder 20">
            <a:extLst>
              <a:ext uri="{FF2B5EF4-FFF2-40B4-BE49-F238E27FC236}">
                <a16:creationId xmlns:a16="http://schemas.microsoft.com/office/drawing/2014/main" id="{B25A08E2-2F0A-3EEF-ED0F-174E27A0344E}"/>
              </a:ext>
            </a:extLst>
          </p:cNvPr>
          <p:cNvSpPr>
            <a:spLocks noGrp="1"/>
          </p:cNvSpPr>
          <p:nvPr>
            <p:ph type="body" sz="quarter" idx="31" hasCustomPrompt="1"/>
          </p:nvPr>
        </p:nvSpPr>
        <p:spPr>
          <a:xfrm>
            <a:off x="2847180" y="3873316"/>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9" name="Text Placeholder 20">
            <a:extLst>
              <a:ext uri="{FF2B5EF4-FFF2-40B4-BE49-F238E27FC236}">
                <a16:creationId xmlns:a16="http://schemas.microsoft.com/office/drawing/2014/main" id="{6CCB2926-9F0B-B6B7-4291-6DD6348F63F5}"/>
              </a:ext>
            </a:extLst>
          </p:cNvPr>
          <p:cNvSpPr>
            <a:spLocks noGrp="1"/>
          </p:cNvSpPr>
          <p:nvPr>
            <p:ph type="body" sz="quarter" idx="32" hasCustomPrompt="1"/>
          </p:nvPr>
        </p:nvSpPr>
        <p:spPr>
          <a:xfrm>
            <a:off x="5197472" y="3873316"/>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0" name="Picture Placeholder 4">
            <a:extLst>
              <a:ext uri="{FF2B5EF4-FFF2-40B4-BE49-F238E27FC236}">
                <a16:creationId xmlns:a16="http://schemas.microsoft.com/office/drawing/2014/main" id="{BD6B6E14-A8C3-3288-122E-D9D1C3469900}"/>
              </a:ext>
              <a:ext uri="{C183D7F6-B498-43B3-948B-1728B52AA6E4}">
                <adec:decorative xmlns:adec="http://schemas.microsoft.com/office/drawing/2017/decorative" val="1"/>
              </a:ext>
            </a:extLst>
          </p:cNvPr>
          <p:cNvSpPr>
            <a:spLocks noGrp="1"/>
          </p:cNvSpPr>
          <p:nvPr>
            <p:ph type="pic" sz="quarter" idx="33" hasCustomPrompt="1"/>
          </p:nvPr>
        </p:nvSpPr>
        <p:spPr>
          <a:xfrm>
            <a:off x="8038435"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1" name="Text Placeholder 20">
            <a:extLst>
              <a:ext uri="{FF2B5EF4-FFF2-40B4-BE49-F238E27FC236}">
                <a16:creationId xmlns:a16="http://schemas.microsoft.com/office/drawing/2014/main" id="{37F89184-5749-CC23-A3D5-80C885B741D0}"/>
              </a:ext>
            </a:extLst>
          </p:cNvPr>
          <p:cNvSpPr>
            <a:spLocks noGrp="1"/>
          </p:cNvSpPr>
          <p:nvPr>
            <p:ph type="body" sz="quarter" idx="34" hasCustomPrompt="1"/>
          </p:nvPr>
        </p:nvSpPr>
        <p:spPr>
          <a:xfrm>
            <a:off x="9898057" y="3873316"/>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2" name="Picture Placeholder 4">
            <a:extLst>
              <a:ext uri="{FF2B5EF4-FFF2-40B4-BE49-F238E27FC236}">
                <a16:creationId xmlns:a16="http://schemas.microsoft.com/office/drawing/2014/main" id="{0FCEFCCF-1DB6-8166-EA16-406FC245EBAE}"/>
              </a:ext>
              <a:ext uri="{C183D7F6-B498-43B3-948B-1728B52AA6E4}">
                <adec:decorative xmlns:adec="http://schemas.microsoft.com/office/drawing/2017/decorative" val="1"/>
              </a:ext>
            </a:extLst>
          </p:cNvPr>
          <p:cNvSpPr>
            <a:spLocks noGrp="1"/>
          </p:cNvSpPr>
          <p:nvPr>
            <p:ph type="pic" sz="quarter" idx="35" hasCustomPrompt="1"/>
          </p:nvPr>
        </p:nvSpPr>
        <p:spPr>
          <a:xfrm>
            <a:off x="10388728"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3" name="Text Placeholder 20">
            <a:extLst>
              <a:ext uri="{FF2B5EF4-FFF2-40B4-BE49-F238E27FC236}">
                <a16:creationId xmlns:a16="http://schemas.microsoft.com/office/drawing/2014/main" id="{7234317D-19CD-D5A7-4CCD-038E2382EC19}"/>
              </a:ext>
            </a:extLst>
          </p:cNvPr>
          <p:cNvSpPr>
            <a:spLocks noGrp="1"/>
          </p:cNvSpPr>
          <p:nvPr>
            <p:ph type="body" sz="quarter" idx="36" hasCustomPrompt="1"/>
          </p:nvPr>
        </p:nvSpPr>
        <p:spPr>
          <a:xfrm>
            <a:off x="7547764" y="3873316"/>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4" name="Picture Placeholder 4">
            <a:extLst>
              <a:ext uri="{FF2B5EF4-FFF2-40B4-BE49-F238E27FC236}">
                <a16:creationId xmlns:a16="http://schemas.microsoft.com/office/drawing/2014/main" id="{CD0A1590-DEB6-A6E1-AA12-E3AD582D247A}"/>
              </a:ext>
              <a:ext uri="{C183D7F6-B498-43B3-948B-1728B52AA6E4}">
                <adec:decorative xmlns:adec="http://schemas.microsoft.com/office/drawing/2017/decorative" val="1"/>
              </a:ext>
            </a:extLst>
          </p:cNvPr>
          <p:cNvSpPr>
            <a:spLocks noGrp="1"/>
          </p:cNvSpPr>
          <p:nvPr>
            <p:ph type="pic" sz="quarter" idx="37" hasCustomPrompt="1"/>
          </p:nvPr>
        </p:nvSpPr>
        <p:spPr>
          <a:xfrm>
            <a:off x="987559"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45" name="Picture Placeholder 4">
            <a:extLst>
              <a:ext uri="{FF2B5EF4-FFF2-40B4-BE49-F238E27FC236}">
                <a16:creationId xmlns:a16="http://schemas.microsoft.com/office/drawing/2014/main" id="{2C28FD9F-F253-4536-9B68-A3E073FEBA6D}"/>
              </a:ext>
              <a:ext uri="{C183D7F6-B498-43B3-948B-1728B52AA6E4}">
                <adec:decorative xmlns:adec="http://schemas.microsoft.com/office/drawing/2017/decorative" val="1"/>
              </a:ext>
            </a:extLst>
          </p:cNvPr>
          <p:cNvSpPr>
            <a:spLocks noGrp="1"/>
          </p:cNvSpPr>
          <p:nvPr>
            <p:ph type="pic" sz="quarter" idx="38" hasCustomPrompt="1"/>
          </p:nvPr>
        </p:nvSpPr>
        <p:spPr>
          <a:xfrm>
            <a:off x="3337851"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46" name="Picture Placeholder 4">
            <a:extLst>
              <a:ext uri="{FF2B5EF4-FFF2-40B4-BE49-F238E27FC236}">
                <a16:creationId xmlns:a16="http://schemas.microsoft.com/office/drawing/2014/main" id="{3D3CC935-7C7C-E800-B74B-0DCE39EDF4AD}"/>
              </a:ext>
              <a:ext uri="{C183D7F6-B498-43B3-948B-1728B52AA6E4}">
                <adec:decorative xmlns:adec="http://schemas.microsoft.com/office/drawing/2017/decorative" val="1"/>
              </a:ext>
            </a:extLst>
          </p:cNvPr>
          <p:cNvSpPr>
            <a:spLocks noGrp="1"/>
          </p:cNvSpPr>
          <p:nvPr>
            <p:ph type="pic" sz="quarter" idx="39" hasCustomPrompt="1"/>
          </p:nvPr>
        </p:nvSpPr>
        <p:spPr>
          <a:xfrm>
            <a:off x="5688143"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47" name="Text Placeholder 20">
            <a:extLst>
              <a:ext uri="{FF2B5EF4-FFF2-40B4-BE49-F238E27FC236}">
                <a16:creationId xmlns:a16="http://schemas.microsoft.com/office/drawing/2014/main" id="{61F76074-516D-5E4A-C93B-C5BD44512F12}"/>
              </a:ext>
            </a:extLst>
          </p:cNvPr>
          <p:cNvSpPr>
            <a:spLocks noGrp="1"/>
          </p:cNvSpPr>
          <p:nvPr>
            <p:ph type="body" sz="quarter" idx="40" hasCustomPrompt="1"/>
          </p:nvPr>
        </p:nvSpPr>
        <p:spPr>
          <a:xfrm>
            <a:off x="496888" y="5524543"/>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8" name="Text Placeholder 20">
            <a:extLst>
              <a:ext uri="{FF2B5EF4-FFF2-40B4-BE49-F238E27FC236}">
                <a16:creationId xmlns:a16="http://schemas.microsoft.com/office/drawing/2014/main" id="{08BB84AF-1151-5DC1-C1F1-C419DA026A1E}"/>
              </a:ext>
            </a:extLst>
          </p:cNvPr>
          <p:cNvSpPr>
            <a:spLocks noGrp="1"/>
          </p:cNvSpPr>
          <p:nvPr>
            <p:ph type="body" sz="quarter" idx="41" hasCustomPrompt="1"/>
          </p:nvPr>
        </p:nvSpPr>
        <p:spPr>
          <a:xfrm>
            <a:off x="2847180" y="5524543"/>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9" name="Text Placeholder 20">
            <a:extLst>
              <a:ext uri="{FF2B5EF4-FFF2-40B4-BE49-F238E27FC236}">
                <a16:creationId xmlns:a16="http://schemas.microsoft.com/office/drawing/2014/main" id="{CB442CA4-9A4A-B7E6-F6E7-D039AFB34A85}"/>
              </a:ext>
            </a:extLst>
          </p:cNvPr>
          <p:cNvSpPr>
            <a:spLocks noGrp="1"/>
          </p:cNvSpPr>
          <p:nvPr>
            <p:ph type="body" sz="quarter" idx="42" hasCustomPrompt="1"/>
          </p:nvPr>
        </p:nvSpPr>
        <p:spPr>
          <a:xfrm>
            <a:off x="5197472" y="5524543"/>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50" name="Picture Placeholder 4">
            <a:extLst>
              <a:ext uri="{FF2B5EF4-FFF2-40B4-BE49-F238E27FC236}">
                <a16:creationId xmlns:a16="http://schemas.microsoft.com/office/drawing/2014/main" id="{A98D84F9-4B0E-4033-D879-9668D27BC6D9}"/>
              </a:ext>
              <a:ext uri="{C183D7F6-B498-43B3-948B-1728B52AA6E4}">
                <adec:decorative xmlns:adec="http://schemas.microsoft.com/office/drawing/2017/decorative" val="1"/>
              </a:ext>
            </a:extLst>
          </p:cNvPr>
          <p:cNvSpPr>
            <a:spLocks noGrp="1"/>
          </p:cNvSpPr>
          <p:nvPr>
            <p:ph type="pic" sz="quarter" idx="43" hasCustomPrompt="1"/>
          </p:nvPr>
        </p:nvSpPr>
        <p:spPr>
          <a:xfrm>
            <a:off x="8038435"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51" name="Text Placeholder 20">
            <a:extLst>
              <a:ext uri="{FF2B5EF4-FFF2-40B4-BE49-F238E27FC236}">
                <a16:creationId xmlns:a16="http://schemas.microsoft.com/office/drawing/2014/main" id="{D33F1AA9-5B1E-52B6-D049-57BB0AE0CA73}"/>
              </a:ext>
            </a:extLst>
          </p:cNvPr>
          <p:cNvSpPr>
            <a:spLocks noGrp="1"/>
          </p:cNvSpPr>
          <p:nvPr>
            <p:ph type="body" sz="quarter" idx="44" hasCustomPrompt="1"/>
          </p:nvPr>
        </p:nvSpPr>
        <p:spPr>
          <a:xfrm>
            <a:off x="9898057" y="5524543"/>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52" name="Picture Placeholder 4">
            <a:extLst>
              <a:ext uri="{FF2B5EF4-FFF2-40B4-BE49-F238E27FC236}">
                <a16:creationId xmlns:a16="http://schemas.microsoft.com/office/drawing/2014/main" id="{1C538189-592C-32C6-308D-A5F8112E879F}"/>
              </a:ext>
              <a:ext uri="{C183D7F6-B498-43B3-948B-1728B52AA6E4}">
                <adec:decorative xmlns:adec="http://schemas.microsoft.com/office/drawing/2017/decorative" val="1"/>
              </a:ext>
            </a:extLst>
          </p:cNvPr>
          <p:cNvSpPr>
            <a:spLocks noGrp="1"/>
          </p:cNvSpPr>
          <p:nvPr>
            <p:ph type="pic" sz="quarter" idx="45" hasCustomPrompt="1"/>
          </p:nvPr>
        </p:nvSpPr>
        <p:spPr>
          <a:xfrm>
            <a:off x="10388728"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53" name="Text Placeholder 20">
            <a:extLst>
              <a:ext uri="{FF2B5EF4-FFF2-40B4-BE49-F238E27FC236}">
                <a16:creationId xmlns:a16="http://schemas.microsoft.com/office/drawing/2014/main" id="{6C9FA263-F6A7-CDBB-A2DB-91B831042FC6}"/>
              </a:ext>
            </a:extLst>
          </p:cNvPr>
          <p:cNvSpPr>
            <a:spLocks noGrp="1"/>
          </p:cNvSpPr>
          <p:nvPr>
            <p:ph type="body" sz="quarter" idx="46" hasCustomPrompt="1"/>
          </p:nvPr>
        </p:nvSpPr>
        <p:spPr>
          <a:xfrm>
            <a:off x="7547764" y="5524543"/>
            <a:ext cx="1797055"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Tree>
    <p:extLst>
      <p:ext uri="{BB962C8B-B14F-4D97-AF65-F5344CB8AC3E}">
        <p14:creationId xmlns:p14="http://schemas.microsoft.com/office/powerpoint/2010/main" val="10426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Picture Placeholder 4">
            <a:extLst>
              <a:ext uri="{FF2B5EF4-FFF2-40B4-BE49-F238E27FC236}">
                <a16:creationId xmlns:a16="http://schemas.microsoft.com/office/drawing/2014/main" id="{D9DDAF8D-F9CE-61C3-20CD-DB835BB6D667}"/>
              </a:ext>
              <a:ext uri="{C183D7F6-B498-43B3-948B-1728B52AA6E4}">
                <adec:decorative xmlns:adec="http://schemas.microsoft.com/office/drawing/2017/decorative" val="1"/>
              </a:ext>
            </a:extLst>
          </p:cNvPr>
          <p:cNvSpPr>
            <a:spLocks noGrp="1"/>
          </p:cNvSpPr>
          <p:nvPr>
            <p:ph type="pic" sz="quarter" idx="17" hasCustomPrompt="1"/>
          </p:nvPr>
        </p:nvSpPr>
        <p:spPr>
          <a:xfrm>
            <a:off x="987559"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10" name="Picture Placeholder 4">
            <a:extLst>
              <a:ext uri="{FF2B5EF4-FFF2-40B4-BE49-F238E27FC236}">
                <a16:creationId xmlns:a16="http://schemas.microsoft.com/office/drawing/2014/main" id="{F1CEC5E8-7D1D-5129-2EA8-F10DFBFF1DE7}"/>
              </a:ext>
              <a:ext uri="{C183D7F6-B498-43B3-948B-1728B52AA6E4}">
                <adec:decorative xmlns:adec="http://schemas.microsoft.com/office/drawing/2017/decorative" val="1"/>
              </a:ext>
            </a:extLst>
          </p:cNvPr>
          <p:cNvSpPr>
            <a:spLocks noGrp="1"/>
          </p:cNvSpPr>
          <p:nvPr>
            <p:ph type="pic" sz="quarter" idx="18" hasCustomPrompt="1"/>
          </p:nvPr>
        </p:nvSpPr>
        <p:spPr>
          <a:xfrm>
            <a:off x="2882906"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19" name="Picture Placeholder 4">
            <a:extLst>
              <a:ext uri="{FF2B5EF4-FFF2-40B4-BE49-F238E27FC236}">
                <a16:creationId xmlns:a16="http://schemas.microsoft.com/office/drawing/2014/main" id="{E45FAAD7-23D0-E72C-B17C-D1813AA688AD}"/>
              </a:ext>
              <a:ext uri="{C183D7F6-B498-43B3-948B-1728B52AA6E4}">
                <adec:decorative xmlns:adec="http://schemas.microsoft.com/office/drawing/2017/decorative" val="1"/>
              </a:ext>
            </a:extLst>
          </p:cNvPr>
          <p:cNvSpPr>
            <a:spLocks noGrp="1"/>
          </p:cNvSpPr>
          <p:nvPr>
            <p:ph type="pic" sz="quarter" idx="19" hasCustomPrompt="1"/>
          </p:nvPr>
        </p:nvSpPr>
        <p:spPr>
          <a:xfrm>
            <a:off x="4778253"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578946" y="2223319"/>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2472995" y="2223319"/>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4367044" y="2223319"/>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 name="Picture Placeholder 4">
            <a:extLst>
              <a:ext uri="{FF2B5EF4-FFF2-40B4-BE49-F238E27FC236}">
                <a16:creationId xmlns:a16="http://schemas.microsoft.com/office/drawing/2014/main" id="{17EE70A7-7DBC-63CC-776D-21FE3A80E7AC}"/>
              </a:ext>
              <a:ext uri="{C183D7F6-B498-43B3-948B-1728B52AA6E4}">
                <adec:decorative xmlns:adec="http://schemas.microsoft.com/office/drawing/2017/decorative" val="1"/>
              </a:ext>
            </a:extLst>
          </p:cNvPr>
          <p:cNvSpPr>
            <a:spLocks noGrp="1"/>
          </p:cNvSpPr>
          <p:nvPr>
            <p:ph type="pic" sz="quarter" idx="23" hasCustomPrompt="1"/>
          </p:nvPr>
        </p:nvSpPr>
        <p:spPr>
          <a:xfrm>
            <a:off x="6673600"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 name="Text Placeholder 20">
            <a:extLst>
              <a:ext uri="{FF2B5EF4-FFF2-40B4-BE49-F238E27FC236}">
                <a16:creationId xmlns:a16="http://schemas.microsoft.com/office/drawing/2014/main" id="{B48A4596-AE79-E809-7D0F-70CA50F7D3AA}"/>
              </a:ext>
            </a:extLst>
          </p:cNvPr>
          <p:cNvSpPr>
            <a:spLocks noGrp="1"/>
          </p:cNvSpPr>
          <p:nvPr>
            <p:ph type="body" sz="quarter" idx="24" hasCustomPrompt="1"/>
          </p:nvPr>
        </p:nvSpPr>
        <p:spPr>
          <a:xfrm>
            <a:off x="8155142" y="2223319"/>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9" name="Picture Placeholder 4">
            <a:extLst>
              <a:ext uri="{FF2B5EF4-FFF2-40B4-BE49-F238E27FC236}">
                <a16:creationId xmlns:a16="http://schemas.microsoft.com/office/drawing/2014/main" id="{7D1D2C02-8AC1-2B5C-E9E2-4ADF37ABAF38}"/>
              </a:ext>
              <a:ext uri="{C183D7F6-B498-43B3-948B-1728B52AA6E4}">
                <adec:decorative xmlns:adec="http://schemas.microsoft.com/office/drawing/2017/decorative" val="1"/>
              </a:ext>
            </a:extLst>
          </p:cNvPr>
          <p:cNvSpPr>
            <a:spLocks noGrp="1"/>
          </p:cNvSpPr>
          <p:nvPr>
            <p:ph type="pic" sz="quarter" idx="25" hasCustomPrompt="1"/>
          </p:nvPr>
        </p:nvSpPr>
        <p:spPr>
          <a:xfrm>
            <a:off x="8568947"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0" name="Text Placeholder 20">
            <a:extLst>
              <a:ext uri="{FF2B5EF4-FFF2-40B4-BE49-F238E27FC236}">
                <a16:creationId xmlns:a16="http://schemas.microsoft.com/office/drawing/2014/main" id="{DB1A67A8-0F7B-AAE1-B00C-0880E3C8364B}"/>
              </a:ext>
            </a:extLst>
          </p:cNvPr>
          <p:cNvSpPr>
            <a:spLocks noGrp="1"/>
          </p:cNvSpPr>
          <p:nvPr>
            <p:ph type="body" sz="quarter" idx="26" hasCustomPrompt="1"/>
          </p:nvPr>
        </p:nvSpPr>
        <p:spPr>
          <a:xfrm>
            <a:off x="6261093" y="2223319"/>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15" name="Picture Placeholder 4">
            <a:extLst>
              <a:ext uri="{FF2B5EF4-FFF2-40B4-BE49-F238E27FC236}">
                <a16:creationId xmlns:a16="http://schemas.microsoft.com/office/drawing/2014/main" id="{6E341FA0-1E23-C4D8-7FA9-92243BD58EA7}"/>
              </a:ext>
              <a:ext uri="{C183D7F6-B498-43B3-948B-1728B52AA6E4}">
                <adec:decorative xmlns:adec="http://schemas.microsoft.com/office/drawing/2017/decorative" val="1"/>
              </a:ext>
            </a:extLst>
          </p:cNvPr>
          <p:cNvSpPr>
            <a:spLocks noGrp="1"/>
          </p:cNvSpPr>
          <p:nvPr>
            <p:ph type="pic" sz="quarter" idx="27" hasCustomPrompt="1"/>
          </p:nvPr>
        </p:nvSpPr>
        <p:spPr>
          <a:xfrm>
            <a:off x="987559"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5" name="Picture Placeholder 4">
            <a:extLst>
              <a:ext uri="{FF2B5EF4-FFF2-40B4-BE49-F238E27FC236}">
                <a16:creationId xmlns:a16="http://schemas.microsoft.com/office/drawing/2014/main" id="{8CB61151-6B9E-9A27-28E2-222F2EF17A31}"/>
              </a:ext>
              <a:ext uri="{C183D7F6-B498-43B3-948B-1728B52AA6E4}">
                <adec:decorative xmlns:adec="http://schemas.microsoft.com/office/drawing/2017/decorative" val="1"/>
              </a:ext>
            </a:extLst>
          </p:cNvPr>
          <p:cNvSpPr>
            <a:spLocks noGrp="1"/>
          </p:cNvSpPr>
          <p:nvPr>
            <p:ph type="pic" sz="quarter" idx="28" hasCustomPrompt="1"/>
          </p:nvPr>
        </p:nvSpPr>
        <p:spPr>
          <a:xfrm>
            <a:off x="2882906"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6" name="Picture Placeholder 4">
            <a:extLst>
              <a:ext uri="{FF2B5EF4-FFF2-40B4-BE49-F238E27FC236}">
                <a16:creationId xmlns:a16="http://schemas.microsoft.com/office/drawing/2014/main" id="{0204E686-0ECA-AA7D-F42C-B1A1F73BB271}"/>
              </a:ext>
              <a:ext uri="{C183D7F6-B498-43B3-948B-1728B52AA6E4}">
                <adec:decorative xmlns:adec="http://schemas.microsoft.com/office/drawing/2017/decorative" val="1"/>
              </a:ext>
            </a:extLst>
          </p:cNvPr>
          <p:cNvSpPr>
            <a:spLocks noGrp="1"/>
          </p:cNvSpPr>
          <p:nvPr>
            <p:ph type="pic" sz="quarter" idx="29" hasCustomPrompt="1"/>
          </p:nvPr>
        </p:nvSpPr>
        <p:spPr>
          <a:xfrm>
            <a:off x="4778253"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27" name="Text Placeholder 20">
            <a:extLst>
              <a:ext uri="{FF2B5EF4-FFF2-40B4-BE49-F238E27FC236}">
                <a16:creationId xmlns:a16="http://schemas.microsoft.com/office/drawing/2014/main" id="{437D5FF0-BA09-E8BA-6214-ECAA871E260D}"/>
              </a:ext>
            </a:extLst>
          </p:cNvPr>
          <p:cNvSpPr>
            <a:spLocks noGrp="1"/>
          </p:cNvSpPr>
          <p:nvPr>
            <p:ph type="body" sz="quarter" idx="30" hasCustomPrompt="1"/>
          </p:nvPr>
        </p:nvSpPr>
        <p:spPr>
          <a:xfrm>
            <a:off x="578946" y="3873316"/>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8" name="Text Placeholder 20">
            <a:extLst>
              <a:ext uri="{FF2B5EF4-FFF2-40B4-BE49-F238E27FC236}">
                <a16:creationId xmlns:a16="http://schemas.microsoft.com/office/drawing/2014/main" id="{B25A08E2-2F0A-3EEF-ED0F-174E27A0344E}"/>
              </a:ext>
            </a:extLst>
          </p:cNvPr>
          <p:cNvSpPr>
            <a:spLocks noGrp="1"/>
          </p:cNvSpPr>
          <p:nvPr>
            <p:ph type="body" sz="quarter" idx="31" hasCustomPrompt="1"/>
          </p:nvPr>
        </p:nvSpPr>
        <p:spPr>
          <a:xfrm>
            <a:off x="2472995" y="3873316"/>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29" name="Text Placeholder 20">
            <a:extLst>
              <a:ext uri="{FF2B5EF4-FFF2-40B4-BE49-F238E27FC236}">
                <a16:creationId xmlns:a16="http://schemas.microsoft.com/office/drawing/2014/main" id="{6CCB2926-9F0B-B6B7-4291-6DD6348F63F5}"/>
              </a:ext>
            </a:extLst>
          </p:cNvPr>
          <p:cNvSpPr>
            <a:spLocks noGrp="1"/>
          </p:cNvSpPr>
          <p:nvPr>
            <p:ph type="body" sz="quarter" idx="32" hasCustomPrompt="1"/>
          </p:nvPr>
        </p:nvSpPr>
        <p:spPr>
          <a:xfrm>
            <a:off x="4367044" y="3873316"/>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0" name="Picture Placeholder 4">
            <a:extLst>
              <a:ext uri="{FF2B5EF4-FFF2-40B4-BE49-F238E27FC236}">
                <a16:creationId xmlns:a16="http://schemas.microsoft.com/office/drawing/2014/main" id="{BD6B6E14-A8C3-3288-122E-D9D1C3469900}"/>
              </a:ext>
              <a:ext uri="{C183D7F6-B498-43B3-948B-1728B52AA6E4}">
                <adec:decorative xmlns:adec="http://schemas.microsoft.com/office/drawing/2017/decorative" val="1"/>
              </a:ext>
            </a:extLst>
          </p:cNvPr>
          <p:cNvSpPr>
            <a:spLocks noGrp="1"/>
          </p:cNvSpPr>
          <p:nvPr>
            <p:ph type="pic" sz="quarter" idx="33" hasCustomPrompt="1"/>
          </p:nvPr>
        </p:nvSpPr>
        <p:spPr>
          <a:xfrm>
            <a:off x="6673600"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1" name="Text Placeholder 20">
            <a:extLst>
              <a:ext uri="{FF2B5EF4-FFF2-40B4-BE49-F238E27FC236}">
                <a16:creationId xmlns:a16="http://schemas.microsoft.com/office/drawing/2014/main" id="{37F89184-5749-CC23-A3D5-80C885B741D0}"/>
              </a:ext>
            </a:extLst>
          </p:cNvPr>
          <p:cNvSpPr>
            <a:spLocks noGrp="1"/>
          </p:cNvSpPr>
          <p:nvPr>
            <p:ph type="body" sz="quarter" idx="34" hasCustomPrompt="1"/>
          </p:nvPr>
        </p:nvSpPr>
        <p:spPr>
          <a:xfrm>
            <a:off x="8155142" y="3873316"/>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2" name="Picture Placeholder 4">
            <a:extLst>
              <a:ext uri="{FF2B5EF4-FFF2-40B4-BE49-F238E27FC236}">
                <a16:creationId xmlns:a16="http://schemas.microsoft.com/office/drawing/2014/main" id="{0FCEFCCF-1DB6-8166-EA16-406FC245EBAE}"/>
              </a:ext>
              <a:ext uri="{C183D7F6-B498-43B3-948B-1728B52AA6E4}">
                <adec:decorative xmlns:adec="http://schemas.microsoft.com/office/drawing/2017/decorative" val="1"/>
              </a:ext>
            </a:extLst>
          </p:cNvPr>
          <p:cNvSpPr>
            <a:spLocks noGrp="1"/>
          </p:cNvSpPr>
          <p:nvPr>
            <p:ph type="pic" sz="quarter" idx="35" hasCustomPrompt="1"/>
          </p:nvPr>
        </p:nvSpPr>
        <p:spPr>
          <a:xfrm>
            <a:off x="8568947"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3" name="Text Placeholder 20">
            <a:extLst>
              <a:ext uri="{FF2B5EF4-FFF2-40B4-BE49-F238E27FC236}">
                <a16:creationId xmlns:a16="http://schemas.microsoft.com/office/drawing/2014/main" id="{7234317D-19CD-D5A7-4CCD-038E2382EC19}"/>
              </a:ext>
            </a:extLst>
          </p:cNvPr>
          <p:cNvSpPr>
            <a:spLocks noGrp="1"/>
          </p:cNvSpPr>
          <p:nvPr>
            <p:ph type="body" sz="quarter" idx="36" hasCustomPrompt="1"/>
          </p:nvPr>
        </p:nvSpPr>
        <p:spPr>
          <a:xfrm>
            <a:off x="6261093" y="3873316"/>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4" name="Picture Placeholder 4">
            <a:extLst>
              <a:ext uri="{FF2B5EF4-FFF2-40B4-BE49-F238E27FC236}">
                <a16:creationId xmlns:a16="http://schemas.microsoft.com/office/drawing/2014/main" id="{CD0A1590-DEB6-A6E1-AA12-E3AD582D247A}"/>
              </a:ext>
              <a:ext uri="{C183D7F6-B498-43B3-948B-1728B52AA6E4}">
                <adec:decorative xmlns:adec="http://schemas.microsoft.com/office/drawing/2017/decorative" val="1"/>
              </a:ext>
            </a:extLst>
          </p:cNvPr>
          <p:cNvSpPr>
            <a:spLocks noGrp="1"/>
          </p:cNvSpPr>
          <p:nvPr>
            <p:ph type="pic" sz="quarter" idx="37" hasCustomPrompt="1"/>
          </p:nvPr>
        </p:nvSpPr>
        <p:spPr>
          <a:xfrm>
            <a:off x="987559"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45" name="Picture Placeholder 4">
            <a:extLst>
              <a:ext uri="{FF2B5EF4-FFF2-40B4-BE49-F238E27FC236}">
                <a16:creationId xmlns:a16="http://schemas.microsoft.com/office/drawing/2014/main" id="{2C28FD9F-F253-4536-9B68-A3E073FEBA6D}"/>
              </a:ext>
              <a:ext uri="{C183D7F6-B498-43B3-948B-1728B52AA6E4}">
                <adec:decorative xmlns:adec="http://schemas.microsoft.com/office/drawing/2017/decorative" val="1"/>
              </a:ext>
            </a:extLst>
          </p:cNvPr>
          <p:cNvSpPr>
            <a:spLocks noGrp="1"/>
          </p:cNvSpPr>
          <p:nvPr>
            <p:ph type="pic" sz="quarter" idx="38" hasCustomPrompt="1"/>
          </p:nvPr>
        </p:nvSpPr>
        <p:spPr>
          <a:xfrm>
            <a:off x="2882906"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46" name="Picture Placeholder 4">
            <a:extLst>
              <a:ext uri="{FF2B5EF4-FFF2-40B4-BE49-F238E27FC236}">
                <a16:creationId xmlns:a16="http://schemas.microsoft.com/office/drawing/2014/main" id="{3D3CC935-7C7C-E800-B74B-0DCE39EDF4AD}"/>
              </a:ext>
              <a:ext uri="{C183D7F6-B498-43B3-948B-1728B52AA6E4}">
                <adec:decorative xmlns:adec="http://schemas.microsoft.com/office/drawing/2017/decorative" val="1"/>
              </a:ext>
            </a:extLst>
          </p:cNvPr>
          <p:cNvSpPr>
            <a:spLocks noGrp="1"/>
          </p:cNvSpPr>
          <p:nvPr>
            <p:ph type="pic" sz="quarter" idx="39" hasCustomPrompt="1"/>
          </p:nvPr>
        </p:nvSpPr>
        <p:spPr>
          <a:xfrm>
            <a:off x="4778253"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47" name="Text Placeholder 20">
            <a:extLst>
              <a:ext uri="{FF2B5EF4-FFF2-40B4-BE49-F238E27FC236}">
                <a16:creationId xmlns:a16="http://schemas.microsoft.com/office/drawing/2014/main" id="{61F76074-516D-5E4A-C93B-C5BD44512F12}"/>
              </a:ext>
            </a:extLst>
          </p:cNvPr>
          <p:cNvSpPr>
            <a:spLocks noGrp="1"/>
          </p:cNvSpPr>
          <p:nvPr>
            <p:ph type="body" sz="quarter" idx="40" hasCustomPrompt="1"/>
          </p:nvPr>
        </p:nvSpPr>
        <p:spPr>
          <a:xfrm>
            <a:off x="578946" y="5524543"/>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8" name="Text Placeholder 20">
            <a:extLst>
              <a:ext uri="{FF2B5EF4-FFF2-40B4-BE49-F238E27FC236}">
                <a16:creationId xmlns:a16="http://schemas.microsoft.com/office/drawing/2014/main" id="{08BB84AF-1151-5DC1-C1F1-C419DA026A1E}"/>
              </a:ext>
            </a:extLst>
          </p:cNvPr>
          <p:cNvSpPr>
            <a:spLocks noGrp="1"/>
          </p:cNvSpPr>
          <p:nvPr>
            <p:ph type="body" sz="quarter" idx="41" hasCustomPrompt="1"/>
          </p:nvPr>
        </p:nvSpPr>
        <p:spPr>
          <a:xfrm>
            <a:off x="2472995" y="5524543"/>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9" name="Text Placeholder 20">
            <a:extLst>
              <a:ext uri="{FF2B5EF4-FFF2-40B4-BE49-F238E27FC236}">
                <a16:creationId xmlns:a16="http://schemas.microsoft.com/office/drawing/2014/main" id="{CB442CA4-9A4A-B7E6-F6E7-D039AFB34A85}"/>
              </a:ext>
            </a:extLst>
          </p:cNvPr>
          <p:cNvSpPr>
            <a:spLocks noGrp="1"/>
          </p:cNvSpPr>
          <p:nvPr>
            <p:ph type="body" sz="quarter" idx="42" hasCustomPrompt="1"/>
          </p:nvPr>
        </p:nvSpPr>
        <p:spPr>
          <a:xfrm>
            <a:off x="4367044" y="5524543"/>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50" name="Picture Placeholder 4">
            <a:extLst>
              <a:ext uri="{FF2B5EF4-FFF2-40B4-BE49-F238E27FC236}">
                <a16:creationId xmlns:a16="http://schemas.microsoft.com/office/drawing/2014/main" id="{A98D84F9-4B0E-4033-D879-9668D27BC6D9}"/>
              </a:ext>
              <a:ext uri="{C183D7F6-B498-43B3-948B-1728B52AA6E4}">
                <adec:decorative xmlns:adec="http://schemas.microsoft.com/office/drawing/2017/decorative" val="1"/>
              </a:ext>
            </a:extLst>
          </p:cNvPr>
          <p:cNvSpPr>
            <a:spLocks noGrp="1"/>
          </p:cNvSpPr>
          <p:nvPr>
            <p:ph type="pic" sz="quarter" idx="43" hasCustomPrompt="1"/>
          </p:nvPr>
        </p:nvSpPr>
        <p:spPr>
          <a:xfrm>
            <a:off x="6673600"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51" name="Text Placeholder 20">
            <a:extLst>
              <a:ext uri="{FF2B5EF4-FFF2-40B4-BE49-F238E27FC236}">
                <a16:creationId xmlns:a16="http://schemas.microsoft.com/office/drawing/2014/main" id="{D33F1AA9-5B1E-52B6-D049-57BB0AE0CA73}"/>
              </a:ext>
            </a:extLst>
          </p:cNvPr>
          <p:cNvSpPr>
            <a:spLocks noGrp="1"/>
          </p:cNvSpPr>
          <p:nvPr>
            <p:ph type="body" sz="quarter" idx="44" hasCustomPrompt="1"/>
          </p:nvPr>
        </p:nvSpPr>
        <p:spPr>
          <a:xfrm>
            <a:off x="8155142" y="5524543"/>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52" name="Picture Placeholder 4">
            <a:extLst>
              <a:ext uri="{FF2B5EF4-FFF2-40B4-BE49-F238E27FC236}">
                <a16:creationId xmlns:a16="http://schemas.microsoft.com/office/drawing/2014/main" id="{1C538189-592C-32C6-308D-A5F8112E879F}"/>
              </a:ext>
              <a:ext uri="{C183D7F6-B498-43B3-948B-1728B52AA6E4}">
                <adec:decorative xmlns:adec="http://schemas.microsoft.com/office/drawing/2017/decorative" val="1"/>
              </a:ext>
            </a:extLst>
          </p:cNvPr>
          <p:cNvSpPr>
            <a:spLocks noGrp="1"/>
          </p:cNvSpPr>
          <p:nvPr>
            <p:ph type="pic" sz="quarter" idx="45" hasCustomPrompt="1"/>
          </p:nvPr>
        </p:nvSpPr>
        <p:spPr>
          <a:xfrm>
            <a:off x="8568947"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53" name="Text Placeholder 20">
            <a:extLst>
              <a:ext uri="{FF2B5EF4-FFF2-40B4-BE49-F238E27FC236}">
                <a16:creationId xmlns:a16="http://schemas.microsoft.com/office/drawing/2014/main" id="{6C9FA263-F6A7-CDBB-A2DB-91B831042FC6}"/>
              </a:ext>
            </a:extLst>
          </p:cNvPr>
          <p:cNvSpPr>
            <a:spLocks noGrp="1"/>
          </p:cNvSpPr>
          <p:nvPr>
            <p:ph type="body" sz="quarter" idx="46" hasCustomPrompt="1"/>
          </p:nvPr>
        </p:nvSpPr>
        <p:spPr>
          <a:xfrm>
            <a:off x="6261093" y="5524543"/>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5" name="Text Placeholder 20">
            <a:extLst>
              <a:ext uri="{FF2B5EF4-FFF2-40B4-BE49-F238E27FC236}">
                <a16:creationId xmlns:a16="http://schemas.microsoft.com/office/drawing/2014/main" id="{E75036D3-317D-EA55-9E38-10F29C0E436D}"/>
              </a:ext>
            </a:extLst>
          </p:cNvPr>
          <p:cNvSpPr>
            <a:spLocks noGrp="1"/>
          </p:cNvSpPr>
          <p:nvPr>
            <p:ph type="body" sz="quarter" idx="47" hasCustomPrompt="1"/>
          </p:nvPr>
        </p:nvSpPr>
        <p:spPr>
          <a:xfrm>
            <a:off x="10049192" y="2223319"/>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6" name="Picture Placeholder 4">
            <a:extLst>
              <a:ext uri="{FF2B5EF4-FFF2-40B4-BE49-F238E27FC236}">
                <a16:creationId xmlns:a16="http://schemas.microsoft.com/office/drawing/2014/main" id="{2236651A-9519-82DE-162F-8ABEDF4C8E16}"/>
              </a:ext>
              <a:ext uri="{C183D7F6-B498-43B3-948B-1728B52AA6E4}">
                <adec:decorative xmlns:adec="http://schemas.microsoft.com/office/drawing/2017/decorative" val="1"/>
              </a:ext>
            </a:extLst>
          </p:cNvPr>
          <p:cNvSpPr>
            <a:spLocks noGrp="1"/>
          </p:cNvSpPr>
          <p:nvPr>
            <p:ph type="pic" sz="quarter" idx="48" hasCustomPrompt="1"/>
          </p:nvPr>
        </p:nvSpPr>
        <p:spPr>
          <a:xfrm>
            <a:off x="10464296" y="1316224"/>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7" name="Text Placeholder 20">
            <a:extLst>
              <a:ext uri="{FF2B5EF4-FFF2-40B4-BE49-F238E27FC236}">
                <a16:creationId xmlns:a16="http://schemas.microsoft.com/office/drawing/2014/main" id="{6FDC2241-C674-BB3A-23BB-79B232D58047}"/>
              </a:ext>
            </a:extLst>
          </p:cNvPr>
          <p:cNvSpPr>
            <a:spLocks noGrp="1"/>
          </p:cNvSpPr>
          <p:nvPr>
            <p:ph type="body" sz="quarter" idx="49" hasCustomPrompt="1"/>
          </p:nvPr>
        </p:nvSpPr>
        <p:spPr>
          <a:xfrm>
            <a:off x="10049192" y="3873316"/>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38" name="Picture Placeholder 4">
            <a:extLst>
              <a:ext uri="{FF2B5EF4-FFF2-40B4-BE49-F238E27FC236}">
                <a16:creationId xmlns:a16="http://schemas.microsoft.com/office/drawing/2014/main" id="{E952109A-24C1-CA2D-747E-B66EE737BCEF}"/>
              </a:ext>
              <a:ext uri="{C183D7F6-B498-43B3-948B-1728B52AA6E4}">
                <adec:decorative xmlns:adec="http://schemas.microsoft.com/office/drawing/2017/decorative" val="1"/>
              </a:ext>
            </a:extLst>
          </p:cNvPr>
          <p:cNvSpPr>
            <a:spLocks noGrp="1"/>
          </p:cNvSpPr>
          <p:nvPr>
            <p:ph type="pic" sz="quarter" idx="50" hasCustomPrompt="1"/>
          </p:nvPr>
        </p:nvSpPr>
        <p:spPr>
          <a:xfrm>
            <a:off x="10464296" y="2966221"/>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sp>
        <p:nvSpPr>
          <p:cNvPr id="39" name="Text Placeholder 20">
            <a:extLst>
              <a:ext uri="{FF2B5EF4-FFF2-40B4-BE49-F238E27FC236}">
                <a16:creationId xmlns:a16="http://schemas.microsoft.com/office/drawing/2014/main" id="{EB6A2462-DE48-7BCF-DF9B-3ECC3478B631}"/>
              </a:ext>
            </a:extLst>
          </p:cNvPr>
          <p:cNvSpPr>
            <a:spLocks noGrp="1"/>
          </p:cNvSpPr>
          <p:nvPr>
            <p:ph type="body" sz="quarter" idx="51" hasCustomPrompt="1"/>
          </p:nvPr>
        </p:nvSpPr>
        <p:spPr>
          <a:xfrm>
            <a:off x="10049192" y="5524543"/>
            <a:ext cx="1645920" cy="408567"/>
          </a:xfrm>
        </p:spPr>
        <p:txBody>
          <a:bodyPr/>
          <a:lstStyle>
            <a:lvl1pPr algn="ctr">
              <a:defRPr sz="1200"/>
            </a:lvl1pPr>
            <a:lvl2pPr marL="6350" indent="0" algn="ctr">
              <a:spcBef>
                <a:spcPts val="300"/>
              </a:spcBef>
              <a:buNone/>
              <a:defRPr sz="1200"/>
            </a:lvl2pPr>
          </a:lstStyle>
          <a:p>
            <a:pPr lvl="0"/>
            <a:r>
              <a:rPr lang="en-US"/>
              <a:t>Firstname Lastname</a:t>
            </a:r>
          </a:p>
          <a:p>
            <a:pPr lvl="1"/>
            <a:r>
              <a:rPr lang="en-US"/>
              <a:t>Job title </a:t>
            </a:r>
          </a:p>
        </p:txBody>
      </p:sp>
      <p:sp>
        <p:nvSpPr>
          <p:cNvPr id="40" name="Picture Placeholder 4">
            <a:extLst>
              <a:ext uri="{FF2B5EF4-FFF2-40B4-BE49-F238E27FC236}">
                <a16:creationId xmlns:a16="http://schemas.microsoft.com/office/drawing/2014/main" id="{6D4AD66E-E5BC-5F1D-6A3A-EC54D7273C44}"/>
              </a:ext>
              <a:ext uri="{C183D7F6-B498-43B3-948B-1728B52AA6E4}">
                <adec:decorative xmlns:adec="http://schemas.microsoft.com/office/drawing/2017/decorative" val="1"/>
              </a:ext>
            </a:extLst>
          </p:cNvPr>
          <p:cNvSpPr>
            <a:spLocks noGrp="1"/>
          </p:cNvSpPr>
          <p:nvPr>
            <p:ph type="pic" sz="quarter" idx="52" hasCustomPrompt="1"/>
          </p:nvPr>
        </p:nvSpPr>
        <p:spPr>
          <a:xfrm>
            <a:off x="10464296" y="4617448"/>
            <a:ext cx="815713" cy="815712"/>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200">
                <a:solidFill>
                  <a:schemeClr val="accent1"/>
                </a:solidFill>
              </a:defRPr>
            </a:lvl1pPr>
          </a:lstStyle>
          <a:p>
            <a:r>
              <a:rPr lang="en-US" dirty="0"/>
              <a:t>photo here</a:t>
            </a:r>
          </a:p>
        </p:txBody>
      </p:sp>
      <p:pic>
        <p:nvPicPr>
          <p:cNvPr id="16" name="Graphic 15">
            <a:extLst>
              <a:ext uri="{FF2B5EF4-FFF2-40B4-BE49-F238E27FC236}">
                <a16:creationId xmlns:a16="http://schemas.microsoft.com/office/drawing/2014/main" id="{CA3549D3-1D34-5064-768B-536C15938A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15850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24" name="Text Placeholder 13">
            <a:extLst>
              <a:ext uri="{FF2B5EF4-FFF2-40B4-BE49-F238E27FC236}">
                <a16:creationId xmlns:a16="http://schemas.microsoft.com/office/drawing/2014/main" id="{CF9324D4-E12D-F189-577A-112F81877664}"/>
              </a:ext>
              <a:ext uri="{C183D7F6-B498-43B3-948B-1728B52AA6E4}">
                <adec:decorative xmlns:adec="http://schemas.microsoft.com/office/drawing/2017/decorative" val="1"/>
              </a:ext>
            </a:extLst>
          </p:cNvPr>
          <p:cNvSpPr>
            <a:spLocks noGrp="1"/>
          </p:cNvSpPr>
          <p:nvPr>
            <p:ph type="body" sz="quarter" idx="145"/>
          </p:nvPr>
        </p:nvSpPr>
        <p:spPr>
          <a:xfrm>
            <a:off x="2114159"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25" name="Text Placeholder 13">
            <a:extLst>
              <a:ext uri="{FF2B5EF4-FFF2-40B4-BE49-F238E27FC236}">
                <a16:creationId xmlns:a16="http://schemas.microsoft.com/office/drawing/2014/main" id="{EA57E3F9-D340-43D2-6D2D-3119CDF0D052}"/>
              </a:ext>
              <a:ext uri="{C183D7F6-B498-43B3-948B-1728B52AA6E4}">
                <adec:decorative xmlns:adec="http://schemas.microsoft.com/office/drawing/2017/decorative" val="1"/>
              </a:ext>
            </a:extLst>
          </p:cNvPr>
          <p:cNvSpPr>
            <a:spLocks noGrp="1"/>
          </p:cNvSpPr>
          <p:nvPr>
            <p:ph type="body" sz="quarter" idx="146"/>
          </p:nvPr>
        </p:nvSpPr>
        <p:spPr>
          <a:xfrm>
            <a:off x="2917240"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26" name="Text Placeholder 13">
            <a:extLst>
              <a:ext uri="{FF2B5EF4-FFF2-40B4-BE49-F238E27FC236}">
                <a16:creationId xmlns:a16="http://schemas.microsoft.com/office/drawing/2014/main" id="{E8A3B9CF-37C3-03E5-1308-2872AC32EA70}"/>
              </a:ext>
              <a:ext uri="{C183D7F6-B498-43B3-948B-1728B52AA6E4}">
                <adec:decorative xmlns:adec="http://schemas.microsoft.com/office/drawing/2017/decorative" val="1"/>
              </a:ext>
            </a:extLst>
          </p:cNvPr>
          <p:cNvSpPr>
            <a:spLocks noGrp="1"/>
          </p:cNvSpPr>
          <p:nvPr>
            <p:ph type="body" sz="quarter" idx="147"/>
          </p:nvPr>
        </p:nvSpPr>
        <p:spPr>
          <a:xfrm>
            <a:off x="3720322"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27" name="Text Placeholder 13">
            <a:extLst>
              <a:ext uri="{FF2B5EF4-FFF2-40B4-BE49-F238E27FC236}">
                <a16:creationId xmlns:a16="http://schemas.microsoft.com/office/drawing/2014/main" id="{1A283C6E-890C-C7FD-0D18-5141ADCA4C12}"/>
              </a:ext>
              <a:ext uri="{C183D7F6-B498-43B3-948B-1728B52AA6E4}">
                <adec:decorative xmlns:adec="http://schemas.microsoft.com/office/drawing/2017/decorative" val="1"/>
              </a:ext>
            </a:extLst>
          </p:cNvPr>
          <p:cNvSpPr>
            <a:spLocks noGrp="1"/>
          </p:cNvSpPr>
          <p:nvPr>
            <p:ph type="body" sz="quarter" idx="148"/>
          </p:nvPr>
        </p:nvSpPr>
        <p:spPr>
          <a:xfrm>
            <a:off x="4523403"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28" name="Text Placeholder 13">
            <a:extLst>
              <a:ext uri="{FF2B5EF4-FFF2-40B4-BE49-F238E27FC236}">
                <a16:creationId xmlns:a16="http://schemas.microsoft.com/office/drawing/2014/main" id="{E1AA518D-F9F7-F94F-5D09-4069AFA28A95}"/>
              </a:ext>
              <a:ext uri="{C183D7F6-B498-43B3-948B-1728B52AA6E4}">
                <adec:decorative xmlns:adec="http://schemas.microsoft.com/office/drawing/2017/decorative" val="1"/>
              </a:ext>
            </a:extLst>
          </p:cNvPr>
          <p:cNvSpPr>
            <a:spLocks noGrp="1"/>
          </p:cNvSpPr>
          <p:nvPr>
            <p:ph type="body" sz="quarter" idx="149"/>
          </p:nvPr>
        </p:nvSpPr>
        <p:spPr>
          <a:xfrm>
            <a:off x="6129568"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29" name="Text Placeholder 13">
            <a:extLst>
              <a:ext uri="{FF2B5EF4-FFF2-40B4-BE49-F238E27FC236}">
                <a16:creationId xmlns:a16="http://schemas.microsoft.com/office/drawing/2014/main" id="{1CC2E8A3-9927-3E11-C9CD-AD6678763A42}"/>
              </a:ext>
              <a:ext uri="{C183D7F6-B498-43B3-948B-1728B52AA6E4}">
                <adec:decorative xmlns:adec="http://schemas.microsoft.com/office/drawing/2017/decorative" val="1"/>
              </a:ext>
            </a:extLst>
          </p:cNvPr>
          <p:cNvSpPr>
            <a:spLocks noGrp="1"/>
          </p:cNvSpPr>
          <p:nvPr>
            <p:ph type="body" sz="quarter" idx="150"/>
          </p:nvPr>
        </p:nvSpPr>
        <p:spPr>
          <a:xfrm>
            <a:off x="6932649"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0" name="Text Placeholder 13">
            <a:extLst>
              <a:ext uri="{FF2B5EF4-FFF2-40B4-BE49-F238E27FC236}">
                <a16:creationId xmlns:a16="http://schemas.microsoft.com/office/drawing/2014/main" id="{F4AB96B3-80F1-3483-F25C-0102E56A006C}"/>
              </a:ext>
              <a:ext uri="{C183D7F6-B498-43B3-948B-1728B52AA6E4}">
                <adec:decorative xmlns:adec="http://schemas.microsoft.com/office/drawing/2017/decorative" val="1"/>
              </a:ext>
            </a:extLst>
          </p:cNvPr>
          <p:cNvSpPr>
            <a:spLocks noGrp="1"/>
          </p:cNvSpPr>
          <p:nvPr>
            <p:ph type="body" sz="quarter" idx="151"/>
          </p:nvPr>
        </p:nvSpPr>
        <p:spPr>
          <a:xfrm>
            <a:off x="5326485"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1" name="Text Placeholder 13">
            <a:extLst>
              <a:ext uri="{FF2B5EF4-FFF2-40B4-BE49-F238E27FC236}">
                <a16:creationId xmlns:a16="http://schemas.microsoft.com/office/drawing/2014/main" id="{386F82CA-A3DD-FD26-9905-D06E106CEC5D}"/>
              </a:ext>
              <a:ext uri="{C183D7F6-B498-43B3-948B-1728B52AA6E4}">
                <adec:decorative xmlns:adec="http://schemas.microsoft.com/office/drawing/2017/decorative" val="1"/>
              </a:ext>
            </a:extLst>
          </p:cNvPr>
          <p:cNvSpPr>
            <a:spLocks noGrp="1"/>
          </p:cNvSpPr>
          <p:nvPr>
            <p:ph type="body" sz="quarter" idx="152"/>
          </p:nvPr>
        </p:nvSpPr>
        <p:spPr>
          <a:xfrm>
            <a:off x="8554716"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2" name="Text Placeholder 13">
            <a:extLst>
              <a:ext uri="{FF2B5EF4-FFF2-40B4-BE49-F238E27FC236}">
                <a16:creationId xmlns:a16="http://schemas.microsoft.com/office/drawing/2014/main" id="{F8C76FFC-A321-BEF8-AE3C-19246566DD8B}"/>
              </a:ext>
              <a:ext uri="{C183D7F6-B498-43B3-948B-1728B52AA6E4}">
                <adec:decorative xmlns:adec="http://schemas.microsoft.com/office/drawing/2017/decorative" val="1"/>
              </a:ext>
            </a:extLst>
          </p:cNvPr>
          <p:cNvSpPr>
            <a:spLocks noGrp="1"/>
          </p:cNvSpPr>
          <p:nvPr>
            <p:ph type="body" sz="quarter" idx="153"/>
          </p:nvPr>
        </p:nvSpPr>
        <p:spPr>
          <a:xfrm>
            <a:off x="9357797"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3" name="Text Placeholder 13">
            <a:extLst>
              <a:ext uri="{FF2B5EF4-FFF2-40B4-BE49-F238E27FC236}">
                <a16:creationId xmlns:a16="http://schemas.microsoft.com/office/drawing/2014/main" id="{0A78C6BC-9746-EDC9-D2DF-986AB29D9996}"/>
              </a:ext>
              <a:ext uri="{C183D7F6-B498-43B3-948B-1728B52AA6E4}">
                <adec:decorative xmlns:adec="http://schemas.microsoft.com/office/drawing/2017/decorative" val="1"/>
              </a:ext>
            </a:extLst>
          </p:cNvPr>
          <p:cNvSpPr>
            <a:spLocks noGrp="1"/>
          </p:cNvSpPr>
          <p:nvPr>
            <p:ph type="body" sz="quarter" idx="154"/>
          </p:nvPr>
        </p:nvSpPr>
        <p:spPr>
          <a:xfrm>
            <a:off x="7751633"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4" name="Text Placeholder 13">
            <a:extLst>
              <a:ext uri="{FF2B5EF4-FFF2-40B4-BE49-F238E27FC236}">
                <a16:creationId xmlns:a16="http://schemas.microsoft.com/office/drawing/2014/main" id="{2C1C4197-64E2-2957-DC42-8CDF550E3093}"/>
              </a:ext>
              <a:ext uri="{C183D7F6-B498-43B3-948B-1728B52AA6E4}">
                <adec:decorative xmlns:adec="http://schemas.microsoft.com/office/drawing/2017/decorative" val="1"/>
              </a:ext>
            </a:extLst>
          </p:cNvPr>
          <p:cNvSpPr>
            <a:spLocks noGrp="1"/>
          </p:cNvSpPr>
          <p:nvPr>
            <p:ph type="body" sz="quarter" idx="155"/>
          </p:nvPr>
        </p:nvSpPr>
        <p:spPr>
          <a:xfrm>
            <a:off x="10156690"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5" name="Text Placeholder 13">
            <a:extLst>
              <a:ext uri="{FF2B5EF4-FFF2-40B4-BE49-F238E27FC236}">
                <a16:creationId xmlns:a16="http://schemas.microsoft.com/office/drawing/2014/main" id="{6CE9E587-CD77-074A-FF91-6C56B9735EB8}"/>
              </a:ext>
              <a:ext uri="{C183D7F6-B498-43B3-948B-1728B52AA6E4}">
                <adec:decorative xmlns:adec="http://schemas.microsoft.com/office/drawing/2017/decorative" val="1"/>
              </a:ext>
            </a:extLst>
          </p:cNvPr>
          <p:cNvSpPr>
            <a:spLocks noGrp="1"/>
          </p:cNvSpPr>
          <p:nvPr>
            <p:ph type="body" sz="quarter" idx="156"/>
          </p:nvPr>
        </p:nvSpPr>
        <p:spPr>
          <a:xfrm>
            <a:off x="1315445"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36" name="Text Placeholder 2">
            <a:extLst>
              <a:ext uri="{FF2B5EF4-FFF2-40B4-BE49-F238E27FC236}">
                <a16:creationId xmlns:a16="http://schemas.microsoft.com/office/drawing/2014/main" id="{45D6CEE9-805F-391C-7EB5-3D04622970BB}"/>
              </a:ext>
              <a:ext uri="{C183D7F6-B498-43B3-948B-1728B52AA6E4}">
                <adec:decorative xmlns:adec="http://schemas.microsoft.com/office/drawing/2017/decorative" val="1"/>
              </a:ext>
            </a:extLst>
          </p:cNvPr>
          <p:cNvSpPr>
            <a:spLocks noGrp="1"/>
          </p:cNvSpPr>
          <p:nvPr>
            <p:ph type="body" sz="quarter" idx="17" hasCustomPrompt="1"/>
          </p:nvPr>
        </p:nvSpPr>
        <p:spPr>
          <a:xfrm>
            <a:off x="1355271" y="1426948"/>
            <a:ext cx="730539" cy="124474"/>
          </a:xfrm>
        </p:spPr>
        <p:txBody>
          <a:bodyPr anchor="ctr" anchorCtr="0"/>
          <a:lstStyle>
            <a:lvl1pPr algn="ctr">
              <a:defRPr sz="1200" b="0" i="0">
                <a:solidFill>
                  <a:schemeClr val="accent1"/>
                </a:solidFill>
              </a:defRPr>
            </a:lvl1pPr>
          </a:lstStyle>
          <a:p>
            <a:pPr lvl="0"/>
            <a:r>
              <a:rPr lang="en-US"/>
              <a:t>JAN</a:t>
            </a:r>
          </a:p>
        </p:txBody>
      </p:sp>
      <p:sp>
        <p:nvSpPr>
          <p:cNvPr id="37" name="Text Placeholder 2">
            <a:extLst>
              <a:ext uri="{FF2B5EF4-FFF2-40B4-BE49-F238E27FC236}">
                <a16:creationId xmlns:a16="http://schemas.microsoft.com/office/drawing/2014/main" id="{3B4D1CB6-1662-3B92-C780-052F835038F6}"/>
              </a:ext>
              <a:ext uri="{C183D7F6-B498-43B3-948B-1728B52AA6E4}">
                <adec:decorative xmlns:adec="http://schemas.microsoft.com/office/drawing/2017/decorative" val="1"/>
              </a:ext>
            </a:extLst>
          </p:cNvPr>
          <p:cNvSpPr>
            <a:spLocks noGrp="1"/>
          </p:cNvSpPr>
          <p:nvPr>
            <p:ph type="body" sz="quarter" idx="18" hasCustomPrompt="1"/>
          </p:nvPr>
        </p:nvSpPr>
        <p:spPr>
          <a:xfrm>
            <a:off x="2159149" y="1426948"/>
            <a:ext cx="730539" cy="124474"/>
          </a:xfrm>
        </p:spPr>
        <p:txBody>
          <a:bodyPr anchor="ctr" anchorCtr="0"/>
          <a:lstStyle>
            <a:lvl1pPr algn="ctr">
              <a:defRPr sz="1200" b="0" i="0">
                <a:solidFill>
                  <a:schemeClr val="accent1"/>
                </a:solidFill>
              </a:defRPr>
            </a:lvl1pPr>
          </a:lstStyle>
          <a:p>
            <a:pPr lvl="0"/>
            <a:r>
              <a:rPr lang="en-US"/>
              <a:t>FEB</a:t>
            </a:r>
          </a:p>
        </p:txBody>
      </p:sp>
      <p:sp>
        <p:nvSpPr>
          <p:cNvPr id="38" name="Text Placeholder 2">
            <a:extLst>
              <a:ext uri="{FF2B5EF4-FFF2-40B4-BE49-F238E27FC236}">
                <a16:creationId xmlns:a16="http://schemas.microsoft.com/office/drawing/2014/main" id="{F770AE3D-B037-2FC8-066F-22AAECBC6260}"/>
              </a:ext>
              <a:ext uri="{C183D7F6-B498-43B3-948B-1728B52AA6E4}">
                <adec:decorative xmlns:adec="http://schemas.microsoft.com/office/drawing/2017/decorative" val="1"/>
              </a:ext>
            </a:extLst>
          </p:cNvPr>
          <p:cNvSpPr>
            <a:spLocks noGrp="1"/>
          </p:cNvSpPr>
          <p:nvPr>
            <p:ph type="body" sz="quarter" idx="19" hasCustomPrompt="1"/>
          </p:nvPr>
        </p:nvSpPr>
        <p:spPr>
          <a:xfrm>
            <a:off x="2963027" y="1426948"/>
            <a:ext cx="730539" cy="124474"/>
          </a:xfrm>
        </p:spPr>
        <p:txBody>
          <a:bodyPr anchor="ctr" anchorCtr="0"/>
          <a:lstStyle>
            <a:lvl1pPr algn="ctr">
              <a:defRPr sz="1200" b="0" i="0">
                <a:solidFill>
                  <a:schemeClr val="accent1"/>
                </a:solidFill>
              </a:defRPr>
            </a:lvl1pPr>
          </a:lstStyle>
          <a:p>
            <a:pPr lvl="0"/>
            <a:r>
              <a:rPr lang="en-US"/>
              <a:t>MAR</a:t>
            </a:r>
          </a:p>
        </p:txBody>
      </p:sp>
      <p:sp>
        <p:nvSpPr>
          <p:cNvPr id="39" name="Text Placeholder 2">
            <a:extLst>
              <a:ext uri="{FF2B5EF4-FFF2-40B4-BE49-F238E27FC236}">
                <a16:creationId xmlns:a16="http://schemas.microsoft.com/office/drawing/2014/main" id="{217296D7-D557-7501-4666-BE9077E9802A}"/>
              </a:ext>
              <a:ext uri="{C183D7F6-B498-43B3-948B-1728B52AA6E4}">
                <adec:decorative xmlns:adec="http://schemas.microsoft.com/office/drawing/2017/decorative" val="1"/>
              </a:ext>
            </a:extLst>
          </p:cNvPr>
          <p:cNvSpPr>
            <a:spLocks noGrp="1"/>
          </p:cNvSpPr>
          <p:nvPr>
            <p:ph type="body" sz="quarter" idx="20" hasCustomPrompt="1"/>
          </p:nvPr>
        </p:nvSpPr>
        <p:spPr>
          <a:xfrm>
            <a:off x="3766905" y="1426948"/>
            <a:ext cx="730539" cy="124474"/>
          </a:xfrm>
        </p:spPr>
        <p:txBody>
          <a:bodyPr anchor="ctr" anchorCtr="0"/>
          <a:lstStyle>
            <a:lvl1pPr algn="ctr">
              <a:defRPr sz="1200" b="0" i="0">
                <a:solidFill>
                  <a:schemeClr val="accent1"/>
                </a:solidFill>
              </a:defRPr>
            </a:lvl1pPr>
          </a:lstStyle>
          <a:p>
            <a:pPr lvl="0"/>
            <a:r>
              <a:rPr lang="en-US"/>
              <a:t>APR</a:t>
            </a:r>
          </a:p>
        </p:txBody>
      </p:sp>
      <p:sp>
        <p:nvSpPr>
          <p:cNvPr id="40" name="Text Placeholder 2">
            <a:extLst>
              <a:ext uri="{FF2B5EF4-FFF2-40B4-BE49-F238E27FC236}">
                <a16:creationId xmlns:a16="http://schemas.microsoft.com/office/drawing/2014/main" id="{F8F5116B-8FC5-9920-1EB6-82F6BA093594}"/>
              </a:ext>
              <a:ext uri="{C183D7F6-B498-43B3-948B-1728B52AA6E4}">
                <adec:decorative xmlns:adec="http://schemas.microsoft.com/office/drawing/2017/decorative" val="1"/>
              </a:ext>
            </a:extLst>
          </p:cNvPr>
          <p:cNvSpPr>
            <a:spLocks noGrp="1"/>
          </p:cNvSpPr>
          <p:nvPr>
            <p:ph type="body" sz="quarter" idx="21" hasCustomPrompt="1"/>
          </p:nvPr>
        </p:nvSpPr>
        <p:spPr>
          <a:xfrm>
            <a:off x="4570783" y="1426948"/>
            <a:ext cx="730539" cy="124474"/>
          </a:xfrm>
        </p:spPr>
        <p:txBody>
          <a:bodyPr anchor="ctr" anchorCtr="0"/>
          <a:lstStyle>
            <a:lvl1pPr algn="ctr">
              <a:defRPr sz="1200" b="0" i="0">
                <a:solidFill>
                  <a:schemeClr val="accent1"/>
                </a:solidFill>
              </a:defRPr>
            </a:lvl1pPr>
          </a:lstStyle>
          <a:p>
            <a:pPr lvl="0"/>
            <a:r>
              <a:rPr lang="en-US"/>
              <a:t>MAY</a:t>
            </a:r>
          </a:p>
        </p:txBody>
      </p:sp>
      <p:sp>
        <p:nvSpPr>
          <p:cNvPr id="41" name="Text Placeholder 2">
            <a:extLst>
              <a:ext uri="{FF2B5EF4-FFF2-40B4-BE49-F238E27FC236}">
                <a16:creationId xmlns:a16="http://schemas.microsoft.com/office/drawing/2014/main" id="{6F255B45-EE64-2FFA-7935-7814654EB1FC}"/>
              </a:ext>
              <a:ext uri="{C183D7F6-B498-43B3-948B-1728B52AA6E4}">
                <adec:decorative xmlns:adec="http://schemas.microsoft.com/office/drawing/2017/decorative" val="1"/>
              </a:ext>
            </a:extLst>
          </p:cNvPr>
          <p:cNvSpPr>
            <a:spLocks noGrp="1"/>
          </p:cNvSpPr>
          <p:nvPr>
            <p:ph type="body" sz="quarter" idx="22" hasCustomPrompt="1"/>
          </p:nvPr>
        </p:nvSpPr>
        <p:spPr>
          <a:xfrm>
            <a:off x="5374661" y="1426948"/>
            <a:ext cx="730539" cy="124474"/>
          </a:xfrm>
        </p:spPr>
        <p:txBody>
          <a:bodyPr anchor="ctr" anchorCtr="0"/>
          <a:lstStyle>
            <a:lvl1pPr algn="ctr">
              <a:defRPr sz="1200" b="0" i="0">
                <a:solidFill>
                  <a:schemeClr val="accent1"/>
                </a:solidFill>
              </a:defRPr>
            </a:lvl1pPr>
          </a:lstStyle>
          <a:p>
            <a:pPr lvl="0"/>
            <a:r>
              <a:rPr lang="en-US"/>
              <a:t>JUN</a:t>
            </a:r>
          </a:p>
        </p:txBody>
      </p:sp>
      <p:sp>
        <p:nvSpPr>
          <p:cNvPr id="42" name="Text Placeholder 2">
            <a:extLst>
              <a:ext uri="{FF2B5EF4-FFF2-40B4-BE49-F238E27FC236}">
                <a16:creationId xmlns:a16="http://schemas.microsoft.com/office/drawing/2014/main" id="{825E01D2-E753-F838-9C96-881D502C2E3F}"/>
              </a:ext>
              <a:ext uri="{C183D7F6-B498-43B3-948B-1728B52AA6E4}">
                <adec:decorative xmlns:adec="http://schemas.microsoft.com/office/drawing/2017/decorative" val="1"/>
              </a:ext>
            </a:extLst>
          </p:cNvPr>
          <p:cNvSpPr>
            <a:spLocks noGrp="1"/>
          </p:cNvSpPr>
          <p:nvPr>
            <p:ph type="body" sz="quarter" idx="23" hasCustomPrompt="1"/>
          </p:nvPr>
        </p:nvSpPr>
        <p:spPr>
          <a:xfrm>
            <a:off x="6178539" y="1426948"/>
            <a:ext cx="730539" cy="124474"/>
          </a:xfrm>
        </p:spPr>
        <p:txBody>
          <a:bodyPr anchor="ctr" anchorCtr="0"/>
          <a:lstStyle>
            <a:lvl1pPr algn="ctr">
              <a:defRPr sz="1200" b="0" i="0">
                <a:solidFill>
                  <a:schemeClr val="accent1"/>
                </a:solidFill>
              </a:defRPr>
            </a:lvl1pPr>
          </a:lstStyle>
          <a:p>
            <a:pPr lvl="0"/>
            <a:r>
              <a:rPr lang="en-US"/>
              <a:t>JUL</a:t>
            </a:r>
          </a:p>
        </p:txBody>
      </p:sp>
      <p:sp>
        <p:nvSpPr>
          <p:cNvPr id="43" name="Text Placeholder 2">
            <a:extLst>
              <a:ext uri="{FF2B5EF4-FFF2-40B4-BE49-F238E27FC236}">
                <a16:creationId xmlns:a16="http://schemas.microsoft.com/office/drawing/2014/main" id="{8143EEF6-A0CF-4A41-BFE5-8511BBDD9B35}"/>
              </a:ext>
              <a:ext uri="{C183D7F6-B498-43B3-948B-1728B52AA6E4}">
                <adec:decorative xmlns:adec="http://schemas.microsoft.com/office/drawing/2017/decorative" val="1"/>
              </a:ext>
            </a:extLst>
          </p:cNvPr>
          <p:cNvSpPr>
            <a:spLocks noGrp="1"/>
          </p:cNvSpPr>
          <p:nvPr>
            <p:ph type="body" sz="quarter" idx="24" hasCustomPrompt="1"/>
          </p:nvPr>
        </p:nvSpPr>
        <p:spPr>
          <a:xfrm>
            <a:off x="6982417" y="1426948"/>
            <a:ext cx="730539" cy="124474"/>
          </a:xfrm>
        </p:spPr>
        <p:txBody>
          <a:bodyPr anchor="ctr" anchorCtr="0"/>
          <a:lstStyle>
            <a:lvl1pPr algn="ctr">
              <a:defRPr sz="1200" b="0" i="0">
                <a:solidFill>
                  <a:schemeClr val="accent1"/>
                </a:solidFill>
              </a:defRPr>
            </a:lvl1pPr>
          </a:lstStyle>
          <a:p>
            <a:pPr lvl="0"/>
            <a:r>
              <a:rPr lang="en-US"/>
              <a:t>AUG</a:t>
            </a:r>
          </a:p>
        </p:txBody>
      </p:sp>
      <p:sp>
        <p:nvSpPr>
          <p:cNvPr id="44" name="Text Placeholder 2">
            <a:extLst>
              <a:ext uri="{FF2B5EF4-FFF2-40B4-BE49-F238E27FC236}">
                <a16:creationId xmlns:a16="http://schemas.microsoft.com/office/drawing/2014/main" id="{72EC0E08-C593-BA5A-FE19-9ECE4032F861}"/>
              </a:ext>
              <a:ext uri="{C183D7F6-B498-43B3-948B-1728B52AA6E4}">
                <adec:decorative xmlns:adec="http://schemas.microsoft.com/office/drawing/2017/decorative" val="1"/>
              </a:ext>
            </a:extLst>
          </p:cNvPr>
          <p:cNvSpPr>
            <a:spLocks noGrp="1"/>
          </p:cNvSpPr>
          <p:nvPr>
            <p:ph type="body" sz="quarter" idx="25" hasCustomPrompt="1"/>
          </p:nvPr>
        </p:nvSpPr>
        <p:spPr>
          <a:xfrm>
            <a:off x="7786295" y="1426948"/>
            <a:ext cx="730539" cy="124474"/>
          </a:xfrm>
        </p:spPr>
        <p:txBody>
          <a:bodyPr anchor="ctr" anchorCtr="0"/>
          <a:lstStyle>
            <a:lvl1pPr algn="ctr">
              <a:defRPr sz="1200" b="0" i="0">
                <a:solidFill>
                  <a:schemeClr val="accent1"/>
                </a:solidFill>
              </a:defRPr>
            </a:lvl1pPr>
          </a:lstStyle>
          <a:p>
            <a:pPr lvl="0"/>
            <a:r>
              <a:rPr lang="en-US"/>
              <a:t>SEP</a:t>
            </a:r>
          </a:p>
        </p:txBody>
      </p:sp>
      <p:sp>
        <p:nvSpPr>
          <p:cNvPr id="45" name="Text Placeholder 2">
            <a:extLst>
              <a:ext uri="{FF2B5EF4-FFF2-40B4-BE49-F238E27FC236}">
                <a16:creationId xmlns:a16="http://schemas.microsoft.com/office/drawing/2014/main" id="{0465345A-16F2-A033-3666-E9E63CA22497}"/>
              </a:ext>
              <a:ext uri="{C183D7F6-B498-43B3-948B-1728B52AA6E4}">
                <adec:decorative xmlns:adec="http://schemas.microsoft.com/office/drawing/2017/decorative" val="1"/>
              </a:ext>
            </a:extLst>
          </p:cNvPr>
          <p:cNvSpPr>
            <a:spLocks noGrp="1"/>
          </p:cNvSpPr>
          <p:nvPr>
            <p:ph type="body" sz="quarter" idx="26" hasCustomPrompt="1"/>
          </p:nvPr>
        </p:nvSpPr>
        <p:spPr>
          <a:xfrm>
            <a:off x="8590173" y="1426948"/>
            <a:ext cx="730539" cy="124474"/>
          </a:xfrm>
        </p:spPr>
        <p:txBody>
          <a:bodyPr anchor="ctr" anchorCtr="0"/>
          <a:lstStyle>
            <a:lvl1pPr algn="ctr">
              <a:defRPr sz="1200" b="0" i="0">
                <a:solidFill>
                  <a:schemeClr val="accent1"/>
                </a:solidFill>
              </a:defRPr>
            </a:lvl1pPr>
          </a:lstStyle>
          <a:p>
            <a:pPr lvl="0"/>
            <a:r>
              <a:rPr lang="en-US"/>
              <a:t>OCT</a:t>
            </a:r>
          </a:p>
        </p:txBody>
      </p:sp>
      <p:sp>
        <p:nvSpPr>
          <p:cNvPr id="46" name="Text Placeholder 2">
            <a:extLst>
              <a:ext uri="{FF2B5EF4-FFF2-40B4-BE49-F238E27FC236}">
                <a16:creationId xmlns:a16="http://schemas.microsoft.com/office/drawing/2014/main" id="{547ACDCF-2ED7-E1A7-1740-C2343556A576}"/>
              </a:ext>
              <a:ext uri="{C183D7F6-B498-43B3-948B-1728B52AA6E4}">
                <adec:decorative xmlns:adec="http://schemas.microsoft.com/office/drawing/2017/decorative" val="1"/>
              </a:ext>
            </a:extLst>
          </p:cNvPr>
          <p:cNvSpPr>
            <a:spLocks noGrp="1"/>
          </p:cNvSpPr>
          <p:nvPr>
            <p:ph type="body" sz="quarter" idx="27" hasCustomPrompt="1"/>
          </p:nvPr>
        </p:nvSpPr>
        <p:spPr>
          <a:xfrm>
            <a:off x="9394051" y="1426948"/>
            <a:ext cx="730539" cy="124474"/>
          </a:xfrm>
        </p:spPr>
        <p:txBody>
          <a:bodyPr anchor="ctr" anchorCtr="0"/>
          <a:lstStyle>
            <a:lvl1pPr algn="ctr">
              <a:defRPr sz="1200" b="0" i="0">
                <a:solidFill>
                  <a:schemeClr val="accent1"/>
                </a:solidFill>
              </a:defRPr>
            </a:lvl1pPr>
          </a:lstStyle>
          <a:p>
            <a:pPr lvl="0"/>
            <a:r>
              <a:rPr lang="en-US"/>
              <a:t>NOV</a:t>
            </a:r>
          </a:p>
        </p:txBody>
      </p:sp>
      <p:sp>
        <p:nvSpPr>
          <p:cNvPr id="47" name="Text Placeholder 2">
            <a:extLst>
              <a:ext uri="{FF2B5EF4-FFF2-40B4-BE49-F238E27FC236}">
                <a16:creationId xmlns:a16="http://schemas.microsoft.com/office/drawing/2014/main" id="{53A503FB-6D16-D663-51F1-DF86B976EA36}"/>
              </a:ext>
              <a:ext uri="{C183D7F6-B498-43B3-948B-1728B52AA6E4}">
                <adec:decorative xmlns:adec="http://schemas.microsoft.com/office/drawing/2017/decorative" val="1"/>
              </a:ext>
            </a:extLst>
          </p:cNvPr>
          <p:cNvSpPr>
            <a:spLocks noGrp="1"/>
          </p:cNvSpPr>
          <p:nvPr>
            <p:ph type="body" sz="quarter" idx="28" hasCustomPrompt="1"/>
          </p:nvPr>
        </p:nvSpPr>
        <p:spPr>
          <a:xfrm>
            <a:off x="10197934" y="1426948"/>
            <a:ext cx="730539" cy="124474"/>
          </a:xfrm>
        </p:spPr>
        <p:txBody>
          <a:bodyPr anchor="ctr" anchorCtr="0"/>
          <a:lstStyle>
            <a:lvl1pPr algn="ctr">
              <a:defRPr sz="1200" b="0" i="0">
                <a:solidFill>
                  <a:schemeClr val="accent1"/>
                </a:solidFill>
              </a:defRPr>
            </a:lvl1pPr>
          </a:lstStyle>
          <a:p>
            <a:pPr lvl="0"/>
            <a:r>
              <a:rPr lang="en-US"/>
              <a:t>DEC</a:t>
            </a:r>
          </a:p>
        </p:txBody>
      </p:sp>
      <p:sp>
        <p:nvSpPr>
          <p:cNvPr id="48" name="Text Placeholder 2">
            <a:extLst>
              <a:ext uri="{FF2B5EF4-FFF2-40B4-BE49-F238E27FC236}">
                <a16:creationId xmlns:a16="http://schemas.microsoft.com/office/drawing/2014/main" id="{96198E4F-4650-33A2-8142-E52CBE14CDCA}"/>
              </a:ext>
            </a:extLst>
          </p:cNvPr>
          <p:cNvSpPr>
            <a:spLocks noGrp="1"/>
          </p:cNvSpPr>
          <p:nvPr>
            <p:ph type="body" sz="quarter" idx="29" hasCustomPrompt="1"/>
          </p:nvPr>
        </p:nvSpPr>
        <p:spPr>
          <a:xfrm>
            <a:off x="492435" y="1885306"/>
            <a:ext cx="646703" cy="423117"/>
          </a:xfrm>
        </p:spPr>
        <p:txBody>
          <a:bodyPr anchor="t" anchorCtr="0"/>
          <a:lstStyle>
            <a:lvl1pPr algn="l">
              <a:defRPr sz="1200" b="0" i="0">
                <a:solidFill>
                  <a:schemeClr val="tx1"/>
                </a:solidFill>
              </a:defRPr>
            </a:lvl1pPr>
          </a:lstStyle>
          <a:p>
            <a:pPr lvl="0"/>
            <a:r>
              <a:rPr lang="en-US"/>
              <a:t>Track 1</a:t>
            </a:r>
          </a:p>
        </p:txBody>
      </p:sp>
      <p:sp>
        <p:nvSpPr>
          <p:cNvPr id="49" name="Text Placeholder 2">
            <a:extLst>
              <a:ext uri="{FF2B5EF4-FFF2-40B4-BE49-F238E27FC236}">
                <a16:creationId xmlns:a16="http://schemas.microsoft.com/office/drawing/2014/main" id="{025899E0-E846-869D-B029-96C1B387CE87}"/>
              </a:ext>
            </a:extLst>
          </p:cNvPr>
          <p:cNvSpPr>
            <a:spLocks noGrp="1"/>
          </p:cNvSpPr>
          <p:nvPr>
            <p:ph type="body" sz="quarter" idx="30" hasCustomPrompt="1"/>
          </p:nvPr>
        </p:nvSpPr>
        <p:spPr>
          <a:xfrm>
            <a:off x="492435" y="3175299"/>
            <a:ext cx="646703" cy="423117"/>
          </a:xfrm>
        </p:spPr>
        <p:txBody>
          <a:bodyPr anchor="t" anchorCtr="0"/>
          <a:lstStyle>
            <a:lvl1pPr algn="l">
              <a:defRPr sz="1200" b="0" i="0">
                <a:solidFill>
                  <a:schemeClr val="accent1"/>
                </a:solidFill>
              </a:defRPr>
            </a:lvl1pPr>
          </a:lstStyle>
          <a:p>
            <a:pPr lvl="0"/>
            <a:r>
              <a:rPr lang="en-US"/>
              <a:t>Track 2</a:t>
            </a:r>
          </a:p>
        </p:txBody>
      </p:sp>
      <p:sp>
        <p:nvSpPr>
          <p:cNvPr id="50" name="Text Placeholder 2">
            <a:extLst>
              <a:ext uri="{FF2B5EF4-FFF2-40B4-BE49-F238E27FC236}">
                <a16:creationId xmlns:a16="http://schemas.microsoft.com/office/drawing/2014/main" id="{F455FDCC-75A0-1FB5-5B12-CC5C20D40703}"/>
              </a:ext>
            </a:extLst>
          </p:cNvPr>
          <p:cNvSpPr>
            <a:spLocks noGrp="1"/>
          </p:cNvSpPr>
          <p:nvPr>
            <p:ph type="body" sz="quarter" idx="31" hasCustomPrompt="1"/>
          </p:nvPr>
        </p:nvSpPr>
        <p:spPr>
          <a:xfrm>
            <a:off x="492435" y="4425596"/>
            <a:ext cx="646703" cy="423117"/>
          </a:xfrm>
        </p:spPr>
        <p:txBody>
          <a:bodyPr anchor="t" anchorCtr="0"/>
          <a:lstStyle>
            <a:lvl1pPr algn="l">
              <a:defRPr sz="1200" b="0" i="0">
                <a:solidFill>
                  <a:schemeClr val="accent4"/>
                </a:solidFill>
              </a:defRPr>
            </a:lvl1pPr>
          </a:lstStyle>
          <a:p>
            <a:pPr lvl="0"/>
            <a:r>
              <a:rPr lang="en-US"/>
              <a:t>Track 3</a:t>
            </a:r>
          </a:p>
        </p:txBody>
      </p:sp>
      <p:sp>
        <p:nvSpPr>
          <p:cNvPr id="51" name="Text Placeholder 2">
            <a:extLst>
              <a:ext uri="{FF2B5EF4-FFF2-40B4-BE49-F238E27FC236}">
                <a16:creationId xmlns:a16="http://schemas.microsoft.com/office/drawing/2014/main" id="{A00FC58A-B4ED-6A34-DE02-BBF0A37FD57A}"/>
              </a:ext>
            </a:extLst>
          </p:cNvPr>
          <p:cNvSpPr>
            <a:spLocks noGrp="1"/>
          </p:cNvSpPr>
          <p:nvPr>
            <p:ph type="body" sz="quarter" idx="32" hasCustomPrompt="1"/>
          </p:nvPr>
        </p:nvSpPr>
        <p:spPr>
          <a:xfrm>
            <a:off x="492434" y="5388344"/>
            <a:ext cx="646703" cy="423117"/>
          </a:xfrm>
        </p:spPr>
        <p:txBody>
          <a:bodyPr anchor="t" anchorCtr="0"/>
          <a:lstStyle>
            <a:lvl1pPr algn="l">
              <a:defRPr sz="1200" b="0" i="0">
                <a:solidFill>
                  <a:schemeClr val="accent5"/>
                </a:solidFill>
              </a:defRPr>
            </a:lvl1pPr>
          </a:lstStyle>
          <a:p>
            <a:pPr lvl="0"/>
            <a:r>
              <a:rPr lang="en-US"/>
              <a:t>Track 4</a:t>
            </a:r>
          </a:p>
        </p:txBody>
      </p:sp>
      <p:sp>
        <p:nvSpPr>
          <p:cNvPr id="52" name="Text Placeholder 13">
            <a:extLst>
              <a:ext uri="{FF2B5EF4-FFF2-40B4-BE49-F238E27FC236}">
                <a16:creationId xmlns:a16="http://schemas.microsoft.com/office/drawing/2014/main" id="{0220E031-A7A3-3FE4-928B-019A16B2D3B0}"/>
              </a:ext>
              <a:ext uri="{C183D7F6-B498-43B3-948B-1728B52AA6E4}">
                <adec:decorative xmlns:adec="http://schemas.microsoft.com/office/drawing/2017/decorative" val="1"/>
              </a:ext>
            </a:extLst>
          </p:cNvPr>
          <p:cNvSpPr>
            <a:spLocks noGrp="1"/>
          </p:cNvSpPr>
          <p:nvPr>
            <p:ph type="body" sz="quarter" idx="129"/>
          </p:nvPr>
        </p:nvSpPr>
        <p:spPr>
          <a:xfrm rot="16200000">
            <a:off x="5722803" y="-2295154"/>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53" name="Text Placeholder 13">
            <a:extLst>
              <a:ext uri="{FF2B5EF4-FFF2-40B4-BE49-F238E27FC236}">
                <a16:creationId xmlns:a16="http://schemas.microsoft.com/office/drawing/2014/main" id="{A2434458-DB9D-450B-F28E-5C7E6F9CBD08}"/>
              </a:ext>
              <a:ext uri="{C183D7F6-B498-43B3-948B-1728B52AA6E4}">
                <adec:decorative xmlns:adec="http://schemas.microsoft.com/office/drawing/2017/decorative" val="1"/>
              </a:ext>
            </a:extLst>
          </p:cNvPr>
          <p:cNvSpPr>
            <a:spLocks noGrp="1"/>
          </p:cNvSpPr>
          <p:nvPr>
            <p:ph type="body" sz="quarter" idx="130"/>
          </p:nvPr>
        </p:nvSpPr>
        <p:spPr>
          <a:xfrm rot="16200000">
            <a:off x="5722803" y="-3529908"/>
            <a:ext cx="9144" cy="10469880"/>
          </a:xfrm>
          <a:solidFill>
            <a:schemeClr val="tx1">
              <a:alpha val="20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54" name="Text Placeholder 13">
            <a:extLst>
              <a:ext uri="{FF2B5EF4-FFF2-40B4-BE49-F238E27FC236}">
                <a16:creationId xmlns:a16="http://schemas.microsoft.com/office/drawing/2014/main" id="{9DD3962C-9C8B-E67B-B5EA-F5A781721953}"/>
              </a:ext>
              <a:ext uri="{C183D7F6-B498-43B3-948B-1728B52AA6E4}">
                <adec:decorative xmlns:adec="http://schemas.microsoft.com/office/drawing/2017/decorative" val="1"/>
              </a:ext>
            </a:extLst>
          </p:cNvPr>
          <p:cNvSpPr>
            <a:spLocks noGrp="1"/>
          </p:cNvSpPr>
          <p:nvPr>
            <p:ph type="body" sz="quarter" idx="131"/>
          </p:nvPr>
        </p:nvSpPr>
        <p:spPr>
          <a:xfrm rot="16200000">
            <a:off x="5722803" y="-1036872"/>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55" name="Text Placeholder 13">
            <a:extLst>
              <a:ext uri="{FF2B5EF4-FFF2-40B4-BE49-F238E27FC236}">
                <a16:creationId xmlns:a16="http://schemas.microsoft.com/office/drawing/2014/main" id="{CBF17996-CD95-0D14-B567-C91A5F6880CF}"/>
              </a:ext>
              <a:ext uri="{C183D7F6-B498-43B3-948B-1728B52AA6E4}">
                <adec:decorative xmlns:adec="http://schemas.microsoft.com/office/drawing/2017/decorative" val="1"/>
              </a:ext>
            </a:extLst>
          </p:cNvPr>
          <p:cNvSpPr>
            <a:spLocks noGrp="1"/>
          </p:cNvSpPr>
          <p:nvPr>
            <p:ph type="body" sz="quarter" idx="132"/>
          </p:nvPr>
        </p:nvSpPr>
        <p:spPr>
          <a:xfrm rot="16200000">
            <a:off x="5722803" y="-101771"/>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r>
              <a:rPr lang="en-US"/>
              <a:t>Click to edit Master text styles</a:t>
            </a:r>
          </a:p>
        </p:txBody>
      </p:sp>
      <p:sp>
        <p:nvSpPr>
          <p:cNvPr id="57" name="Text Placeholder 12">
            <a:extLst>
              <a:ext uri="{FF2B5EF4-FFF2-40B4-BE49-F238E27FC236}">
                <a16:creationId xmlns:a16="http://schemas.microsoft.com/office/drawing/2014/main" id="{2EA8BFE4-636D-9509-C8BC-743AAA63F003}"/>
              </a:ext>
            </a:extLst>
          </p:cNvPr>
          <p:cNvSpPr>
            <a:spLocks noGrp="1"/>
          </p:cNvSpPr>
          <p:nvPr>
            <p:ph type="body" sz="quarter" idx="134"/>
          </p:nvPr>
        </p:nvSpPr>
        <p:spPr>
          <a:xfrm>
            <a:off x="1355272" y="1885306"/>
            <a:ext cx="4749928"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Master text styles</a:t>
            </a:r>
          </a:p>
        </p:txBody>
      </p:sp>
      <p:sp>
        <p:nvSpPr>
          <p:cNvPr id="58" name="Text Placeholder 12">
            <a:extLst>
              <a:ext uri="{FF2B5EF4-FFF2-40B4-BE49-F238E27FC236}">
                <a16:creationId xmlns:a16="http://schemas.microsoft.com/office/drawing/2014/main" id="{6F0543E8-45EA-B7B7-9984-6B9B362C8C4F}"/>
              </a:ext>
            </a:extLst>
          </p:cNvPr>
          <p:cNvSpPr>
            <a:spLocks noGrp="1"/>
          </p:cNvSpPr>
          <p:nvPr>
            <p:ph type="body" sz="quarter" idx="135"/>
          </p:nvPr>
        </p:nvSpPr>
        <p:spPr>
          <a:xfrm>
            <a:off x="2159148" y="2192194"/>
            <a:ext cx="2338296"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Master text styles</a:t>
            </a:r>
          </a:p>
        </p:txBody>
      </p:sp>
      <p:sp>
        <p:nvSpPr>
          <p:cNvPr id="59" name="Text Placeholder 12">
            <a:extLst>
              <a:ext uri="{FF2B5EF4-FFF2-40B4-BE49-F238E27FC236}">
                <a16:creationId xmlns:a16="http://schemas.microsoft.com/office/drawing/2014/main" id="{912E60D2-D50B-CECC-3359-B2E93760AD8F}"/>
              </a:ext>
            </a:extLst>
          </p:cNvPr>
          <p:cNvSpPr>
            <a:spLocks noGrp="1"/>
          </p:cNvSpPr>
          <p:nvPr>
            <p:ph type="body" sz="quarter" idx="136"/>
          </p:nvPr>
        </p:nvSpPr>
        <p:spPr>
          <a:xfrm>
            <a:off x="2159148" y="2490704"/>
            <a:ext cx="3142174"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F280B3DF-F510-BF0D-1689-8FD53BD1B7C4}"/>
              </a:ext>
            </a:extLst>
          </p:cNvPr>
          <p:cNvSpPr>
            <a:spLocks noGrp="1"/>
          </p:cNvSpPr>
          <p:nvPr>
            <p:ph type="body" sz="quarter" idx="137"/>
          </p:nvPr>
        </p:nvSpPr>
        <p:spPr>
          <a:xfrm>
            <a:off x="3766905" y="3137450"/>
            <a:ext cx="3796027"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Master text styles</a:t>
            </a:r>
          </a:p>
        </p:txBody>
      </p:sp>
      <p:sp>
        <p:nvSpPr>
          <p:cNvPr id="61" name="Text Placeholder 12">
            <a:extLst>
              <a:ext uri="{FF2B5EF4-FFF2-40B4-BE49-F238E27FC236}">
                <a16:creationId xmlns:a16="http://schemas.microsoft.com/office/drawing/2014/main" id="{E363678C-E1CA-F91F-675C-0033F7CC8C7A}"/>
              </a:ext>
            </a:extLst>
          </p:cNvPr>
          <p:cNvSpPr>
            <a:spLocks noGrp="1"/>
          </p:cNvSpPr>
          <p:nvPr>
            <p:ph type="body" sz="quarter" idx="138"/>
          </p:nvPr>
        </p:nvSpPr>
        <p:spPr>
          <a:xfrm>
            <a:off x="4570783" y="3444772"/>
            <a:ext cx="3796027"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Master text styles</a:t>
            </a:r>
          </a:p>
        </p:txBody>
      </p:sp>
      <p:sp>
        <p:nvSpPr>
          <p:cNvPr id="62" name="Text Placeholder 12">
            <a:extLst>
              <a:ext uri="{FF2B5EF4-FFF2-40B4-BE49-F238E27FC236}">
                <a16:creationId xmlns:a16="http://schemas.microsoft.com/office/drawing/2014/main" id="{43315FA7-6B8C-C029-5F87-4E7846F0C042}"/>
              </a:ext>
            </a:extLst>
          </p:cNvPr>
          <p:cNvSpPr>
            <a:spLocks noGrp="1"/>
          </p:cNvSpPr>
          <p:nvPr>
            <p:ph type="body" sz="quarter" idx="139"/>
          </p:nvPr>
        </p:nvSpPr>
        <p:spPr>
          <a:xfrm>
            <a:off x="5374662" y="3752094"/>
            <a:ext cx="2338294"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01E544EB-AA83-3221-D8F7-9D5D78411F4F}"/>
              </a:ext>
            </a:extLst>
          </p:cNvPr>
          <p:cNvSpPr>
            <a:spLocks noGrp="1"/>
          </p:cNvSpPr>
          <p:nvPr>
            <p:ph type="body" sz="quarter" idx="140"/>
          </p:nvPr>
        </p:nvSpPr>
        <p:spPr>
          <a:xfrm>
            <a:off x="6982417" y="4387747"/>
            <a:ext cx="2338295" cy="239387"/>
          </a:xfrm>
          <a:prstGeom prst="roundRect">
            <a:avLst>
              <a:gd name="adj" fmla="val 50000"/>
            </a:avLst>
          </a:prstGeom>
          <a:solidFill>
            <a:schemeClr val="accent4"/>
          </a:solidFill>
        </p:spPr>
        <p:txBody>
          <a:bodyPr lIns="91440" anchor="ctr" anchorCtr="0"/>
          <a:lstStyle>
            <a:lvl1pPr>
              <a:defRPr sz="1200" b="0" i="0">
                <a:solidFill>
                  <a:schemeClr val="bg1"/>
                </a:solidFill>
              </a:defRPr>
            </a:lvl1pPr>
          </a:lstStyle>
          <a:p>
            <a:pPr lvl="0"/>
            <a:r>
              <a:rPr lang="en-US"/>
              <a:t>Click to edit Master text styles</a:t>
            </a:r>
          </a:p>
        </p:txBody>
      </p:sp>
      <p:sp>
        <p:nvSpPr>
          <p:cNvPr id="64" name="Text Placeholder 12">
            <a:extLst>
              <a:ext uri="{FF2B5EF4-FFF2-40B4-BE49-F238E27FC236}">
                <a16:creationId xmlns:a16="http://schemas.microsoft.com/office/drawing/2014/main" id="{47E5A2C9-256E-E4E0-7FE7-B00A011469B0}"/>
              </a:ext>
            </a:extLst>
          </p:cNvPr>
          <p:cNvSpPr>
            <a:spLocks noGrp="1"/>
          </p:cNvSpPr>
          <p:nvPr>
            <p:ph type="body" sz="quarter" idx="141"/>
          </p:nvPr>
        </p:nvSpPr>
        <p:spPr>
          <a:xfrm>
            <a:off x="6982417" y="4695069"/>
            <a:ext cx="3142173" cy="239387"/>
          </a:xfrm>
          <a:prstGeom prst="roundRect">
            <a:avLst>
              <a:gd name="adj" fmla="val 50000"/>
            </a:avLst>
          </a:prstGeom>
          <a:solidFill>
            <a:schemeClr val="accent4"/>
          </a:solidFill>
        </p:spPr>
        <p:txBody>
          <a:bodyPr lIns="91440" anchor="ctr" anchorCtr="0"/>
          <a:lstStyle>
            <a:lvl1pPr>
              <a:defRPr sz="1200" b="0" i="0">
                <a:solidFill>
                  <a:schemeClr val="bg1"/>
                </a:solidFill>
              </a:defRPr>
            </a:lvl1pPr>
          </a:lstStyle>
          <a:p>
            <a:pPr lvl="0"/>
            <a:r>
              <a:rPr lang="en-US"/>
              <a:t>Click to edit Master text styles</a:t>
            </a:r>
          </a:p>
        </p:txBody>
      </p:sp>
      <p:sp>
        <p:nvSpPr>
          <p:cNvPr id="66" name="Text Placeholder 12">
            <a:extLst>
              <a:ext uri="{FF2B5EF4-FFF2-40B4-BE49-F238E27FC236}">
                <a16:creationId xmlns:a16="http://schemas.microsoft.com/office/drawing/2014/main" id="{00121511-D224-6226-EE99-FF3327D55117}"/>
              </a:ext>
            </a:extLst>
          </p:cNvPr>
          <p:cNvSpPr>
            <a:spLocks noGrp="1"/>
          </p:cNvSpPr>
          <p:nvPr>
            <p:ph type="body" sz="quarter" idx="143"/>
          </p:nvPr>
        </p:nvSpPr>
        <p:spPr>
          <a:xfrm>
            <a:off x="7786296" y="5349905"/>
            <a:ext cx="3142178" cy="239387"/>
          </a:xfrm>
          <a:prstGeom prst="roundRect">
            <a:avLst>
              <a:gd name="adj" fmla="val 50000"/>
            </a:avLst>
          </a:prstGeom>
          <a:solidFill>
            <a:schemeClr val="accent5"/>
          </a:solidFill>
        </p:spPr>
        <p:txBody>
          <a:bodyPr lIns="91440" anchor="ctr" anchorCtr="0"/>
          <a:lstStyle>
            <a:lvl1pPr>
              <a:defRPr sz="1200" b="0" i="0">
                <a:solidFill>
                  <a:schemeClr val="bg1"/>
                </a:solidFill>
              </a:defRPr>
            </a:lvl1pPr>
          </a:lstStyle>
          <a:p>
            <a:pPr lvl="0"/>
            <a:r>
              <a:rPr lang="en-US"/>
              <a:t>Click to edit Master text styles</a:t>
            </a:r>
          </a:p>
        </p:txBody>
      </p:sp>
      <p:sp>
        <p:nvSpPr>
          <p:cNvPr id="67" name="Text Placeholder 12">
            <a:extLst>
              <a:ext uri="{FF2B5EF4-FFF2-40B4-BE49-F238E27FC236}">
                <a16:creationId xmlns:a16="http://schemas.microsoft.com/office/drawing/2014/main" id="{1CC8761B-CBC9-C128-F838-74FE5B336642}"/>
              </a:ext>
            </a:extLst>
          </p:cNvPr>
          <p:cNvSpPr>
            <a:spLocks noGrp="1"/>
          </p:cNvSpPr>
          <p:nvPr>
            <p:ph type="body" sz="quarter" idx="144"/>
          </p:nvPr>
        </p:nvSpPr>
        <p:spPr>
          <a:xfrm>
            <a:off x="8590172" y="5657227"/>
            <a:ext cx="2338301" cy="239387"/>
          </a:xfrm>
          <a:prstGeom prst="roundRect">
            <a:avLst>
              <a:gd name="adj" fmla="val 50000"/>
            </a:avLst>
          </a:prstGeom>
          <a:solidFill>
            <a:schemeClr val="accent5"/>
          </a:solidFill>
        </p:spPr>
        <p:txBody>
          <a:bodyPr lIns="91440" anchor="ctr" anchorCtr="0"/>
          <a:lstStyle>
            <a:lvl1pPr>
              <a:defRPr sz="1200" b="0" i="0">
                <a:solidFill>
                  <a:schemeClr val="bg1"/>
                </a:solidFill>
              </a:defRPr>
            </a:lvl1pPr>
          </a:lstStyle>
          <a:p>
            <a:pPr lvl="0"/>
            <a:r>
              <a:rPr lang="en-US"/>
              <a:t>Click to edit Master text styles</a:t>
            </a:r>
          </a:p>
        </p:txBody>
      </p:sp>
      <p:pic>
        <p:nvPicPr>
          <p:cNvPr id="2" name="Graphic 1">
            <a:extLst>
              <a:ext uri="{FF2B5EF4-FFF2-40B4-BE49-F238E27FC236}">
                <a16:creationId xmlns:a16="http://schemas.microsoft.com/office/drawing/2014/main" id="{73E91D1B-AA49-C57C-A7D5-007AC5478A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323380"/>
            <a:ext cx="815749" cy="276838"/>
          </a:xfrm>
          <a:prstGeom prst="rect">
            <a:avLst/>
          </a:prstGeom>
        </p:spPr>
      </p:pic>
    </p:spTree>
    <p:extLst>
      <p:ext uri="{BB962C8B-B14F-4D97-AF65-F5344CB8AC3E}">
        <p14:creationId xmlns:p14="http://schemas.microsoft.com/office/powerpoint/2010/main" val="9690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A4180561-D5B5-3ADC-843D-C0B1AD162501}"/>
              </a:ext>
              <a:ext uri="{C183D7F6-B498-43B3-948B-1728B52AA6E4}">
                <adec:decorative xmlns:adec="http://schemas.microsoft.com/office/drawing/2017/decorative" val="1"/>
              </a:ext>
            </a:extLst>
          </p:cNvPr>
          <p:cNvSpPr>
            <a:spLocks noGrp="1"/>
          </p:cNvSpPr>
          <p:nvPr>
            <p:ph type="body" sz="quarter" idx="33"/>
          </p:nvPr>
        </p:nvSpPr>
        <p:spPr>
          <a:xfrm rot="5400000">
            <a:off x="1206473" y="614774"/>
            <a:ext cx="762247" cy="3175191"/>
          </a:xfrm>
          <a:custGeom>
            <a:avLst/>
            <a:gdLst>
              <a:gd name="connsiteX0" fmla="*/ 0 w 762247"/>
              <a:gd name="connsiteY0" fmla="*/ 3175191 h 3175191"/>
              <a:gd name="connsiteX1" fmla="*/ 0 w 762247"/>
              <a:gd name="connsiteY1" fmla="*/ 394992 h 3175191"/>
              <a:gd name="connsiteX2" fmla="*/ 1 w 762247"/>
              <a:gd name="connsiteY2" fmla="*/ 394982 h 3175191"/>
              <a:gd name="connsiteX3" fmla="*/ 1 w 762247"/>
              <a:gd name="connsiteY3" fmla="*/ 381123 h 3175191"/>
              <a:gd name="connsiteX4" fmla="*/ 381124 w 762247"/>
              <a:gd name="connsiteY4" fmla="*/ 0 h 3175191"/>
              <a:gd name="connsiteX5" fmla="*/ 762247 w 762247"/>
              <a:gd name="connsiteY5" fmla="*/ 381123 h 3175191"/>
              <a:gd name="connsiteX6" fmla="*/ 762247 w 762247"/>
              <a:gd name="connsiteY6" fmla="*/ 3161322 h 3175191"/>
              <a:gd name="connsiteX7" fmla="*/ 762246 w 762247"/>
              <a:gd name="connsiteY7" fmla="*/ 3161322 h 3175191"/>
              <a:gd name="connsiteX8" fmla="*/ 762246 w 762247"/>
              <a:gd name="connsiteY8" fmla="*/ 3175191 h 317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247" h="3175191">
                <a:moveTo>
                  <a:pt x="0" y="3175191"/>
                </a:moveTo>
                <a:lnTo>
                  <a:pt x="0" y="394992"/>
                </a:lnTo>
                <a:lnTo>
                  <a:pt x="1" y="394982"/>
                </a:lnTo>
                <a:lnTo>
                  <a:pt x="1" y="381123"/>
                </a:lnTo>
                <a:cubicBezTo>
                  <a:pt x="1" y="170635"/>
                  <a:pt x="170636" y="0"/>
                  <a:pt x="381124" y="0"/>
                </a:cubicBezTo>
                <a:cubicBezTo>
                  <a:pt x="591612" y="0"/>
                  <a:pt x="762247" y="170635"/>
                  <a:pt x="762247" y="381123"/>
                </a:cubicBezTo>
                <a:lnTo>
                  <a:pt x="762247" y="3161322"/>
                </a:lnTo>
                <a:lnTo>
                  <a:pt x="762246" y="3161322"/>
                </a:lnTo>
                <a:lnTo>
                  <a:pt x="762246" y="3175191"/>
                </a:lnTo>
                <a:close/>
              </a:path>
            </a:pathLst>
          </a:custGeom>
          <a:solidFill>
            <a:schemeClr val="accent1"/>
          </a:solidFill>
        </p:spPr>
        <p:txBody>
          <a:bodyPr wrap="square">
            <a:noAutofit/>
          </a:bodyPr>
          <a:lstStyle>
            <a:lvl1pPr>
              <a:defRPr sz="100">
                <a:noFill/>
              </a:defRPr>
            </a:lvl1pPr>
            <a:lvl2pPr>
              <a:defRPr sz="100"/>
            </a:lvl2pPr>
            <a:lvl3pPr>
              <a:defRPr sz="100"/>
            </a:lvl3pPr>
            <a:lvl4pPr>
              <a:defRPr sz="100"/>
            </a:lvl4pPr>
            <a:lvl5pPr>
              <a:defRPr sz="100"/>
            </a:lvl5pPr>
          </a:lstStyle>
          <a:p>
            <a:pPr lvl="0"/>
            <a:r>
              <a:rPr lang="en-US"/>
              <a:t>Click to edit Master text styles</a:t>
            </a:r>
          </a:p>
        </p:txBody>
      </p:sp>
      <p:sp>
        <p:nvSpPr>
          <p:cNvPr id="40" name="Text Placeholder 39">
            <a:extLst>
              <a:ext uri="{FF2B5EF4-FFF2-40B4-BE49-F238E27FC236}">
                <a16:creationId xmlns:a16="http://schemas.microsoft.com/office/drawing/2014/main" id="{E30EB1FF-97D0-FFB4-967F-95871433CE4E}"/>
              </a:ext>
              <a:ext uri="{C183D7F6-B498-43B3-948B-1728B52AA6E4}">
                <adec:decorative xmlns:adec="http://schemas.microsoft.com/office/drawing/2017/decorative" val="1"/>
              </a:ext>
            </a:extLst>
          </p:cNvPr>
          <p:cNvSpPr>
            <a:spLocks noGrp="1"/>
          </p:cNvSpPr>
          <p:nvPr>
            <p:ph type="body" sz="quarter" idx="30"/>
          </p:nvPr>
        </p:nvSpPr>
        <p:spPr>
          <a:xfrm rot="5400000">
            <a:off x="4113750" y="701740"/>
            <a:ext cx="762251" cy="3001255"/>
          </a:xfrm>
          <a:custGeom>
            <a:avLst/>
            <a:gdLst>
              <a:gd name="connsiteX0" fmla="*/ 0 w 762251"/>
              <a:gd name="connsiteY0" fmla="*/ 3001239 h 3001255"/>
              <a:gd name="connsiteX1" fmla="*/ 0 w 762251"/>
              <a:gd name="connsiteY1" fmla="*/ 2856860 h 3001255"/>
              <a:gd name="connsiteX2" fmla="*/ 1 w 762251"/>
              <a:gd name="connsiteY2" fmla="*/ 525505 h 3001255"/>
              <a:gd name="connsiteX3" fmla="*/ 1 w 762251"/>
              <a:gd name="connsiteY3" fmla="*/ 381126 h 3001255"/>
              <a:gd name="connsiteX4" fmla="*/ 381126 w 762251"/>
              <a:gd name="connsiteY4" fmla="*/ 0 h 3001255"/>
              <a:gd name="connsiteX5" fmla="*/ 762251 w 762251"/>
              <a:gd name="connsiteY5" fmla="*/ 381126 h 3001255"/>
              <a:gd name="connsiteX6" fmla="*/ 762251 w 762251"/>
              <a:gd name="connsiteY6" fmla="*/ 525505 h 3001255"/>
              <a:gd name="connsiteX7" fmla="*/ 762250 w 762251"/>
              <a:gd name="connsiteY7" fmla="*/ 3001255 h 3001255"/>
              <a:gd name="connsiteX8" fmla="*/ 728821 w 762251"/>
              <a:gd name="connsiteY8" fmla="*/ 2939667 h 3001255"/>
              <a:gd name="connsiteX9" fmla="*/ 381121 w 762251"/>
              <a:gd name="connsiteY9" fmla="*/ 2754796 h 3001255"/>
              <a:gd name="connsiteX10" fmla="*/ 33420 w 762251"/>
              <a:gd name="connsiteY10" fmla="*/ 2939667 h 300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251" h="3001255">
                <a:moveTo>
                  <a:pt x="0" y="3001239"/>
                </a:moveTo>
                <a:lnTo>
                  <a:pt x="0" y="2856860"/>
                </a:lnTo>
                <a:lnTo>
                  <a:pt x="1" y="525505"/>
                </a:lnTo>
                <a:lnTo>
                  <a:pt x="1" y="381126"/>
                </a:lnTo>
                <a:cubicBezTo>
                  <a:pt x="1" y="170636"/>
                  <a:pt x="170636" y="0"/>
                  <a:pt x="381126" y="0"/>
                </a:cubicBezTo>
                <a:cubicBezTo>
                  <a:pt x="591616" y="0"/>
                  <a:pt x="762251" y="170636"/>
                  <a:pt x="762251" y="381126"/>
                </a:cubicBezTo>
                <a:lnTo>
                  <a:pt x="762251" y="525505"/>
                </a:lnTo>
                <a:lnTo>
                  <a:pt x="762250" y="3001255"/>
                </a:lnTo>
                <a:lnTo>
                  <a:pt x="728821" y="2939667"/>
                </a:lnTo>
                <a:cubicBezTo>
                  <a:pt x="653467" y="2828128"/>
                  <a:pt x="525858" y="2754796"/>
                  <a:pt x="381121" y="2754796"/>
                </a:cubicBezTo>
                <a:cubicBezTo>
                  <a:pt x="236382" y="2754796"/>
                  <a:pt x="108773" y="2828128"/>
                  <a:pt x="33420" y="2939667"/>
                </a:cubicBezTo>
                <a:close/>
              </a:path>
            </a:pathLst>
          </a:custGeom>
          <a:solidFill>
            <a:schemeClr val="accent4"/>
          </a:solidFill>
        </p:spPr>
        <p:txBody>
          <a:bodyPr wrap="square">
            <a:noAutofit/>
          </a:bodyPr>
          <a:lstStyle>
            <a:lvl1pPr>
              <a:defRPr sz="100">
                <a:noFill/>
              </a:defRPr>
            </a:lvl1pPr>
            <a:lvl2pPr>
              <a:defRPr sz="100"/>
            </a:lvl2pPr>
            <a:lvl3pPr>
              <a:defRPr sz="100"/>
            </a:lvl3pPr>
            <a:lvl4pPr>
              <a:defRPr sz="100"/>
            </a:lvl4pPr>
            <a:lvl5pPr>
              <a:defRPr sz="100"/>
            </a:lvl5pPr>
          </a:lstStyle>
          <a:p>
            <a:pPr lvl="0"/>
            <a:r>
              <a:rPr lang="en-US"/>
              <a:t>Click to edit Master text styles</a:t>
            </a:r>
          </a:p>
        </p:txBody>
      </p:sp>
      <p:sp>
        <p:nvSpPr>
          <p:cNvPr id="41" name="Text Placeholder 40">
            <a:extLst>
              <a:ext uri="{FF2B5EF4-FFF2-40B4-BE49-F238E27FC236}">
                <a16:creationId xmlns:a16="http://schemas.microsoft.com/office/drawing/2014/main" id="{62ABFF02-88ED-2AF9-4C17-43FB0E75AB6C}"/>
              </a:ext>
              <a:ext uri="{C183D7F6-B498-43B3-948B-1728B52AA6E4}">
                <adec:decorative xmlns:adec="http://schemas.microsoft.com/office/drawing/2017/decorative" val="1"/>
              </a:ext>
            </a:extLst>
          </p:cNvPr>
          <p:cNvSpPr>
            <a:spLocks noGrp="1"/>
          </p:cNvSpPr>
          <p:nvPr>
            <p:ph type="body" sz="quarter" idx="31"/>
          </p:nvPr>
        </p:nvSpPr>
        <p:spPr>
          <a:xfrm rot="5400000">
            <a:off x="6934062" y="701740"/>
            <a:ext cx="762251" cy="3001255"/>
          </a:xfrm>
          <a:custGeom>
            <a:avLst/>
            <a:gdLst>
              <a:gd name="connsiteX0" fmla="*/ 0 w 762251"/>
              <a:gd name="connsiteY0" fmla="*/ 3001239 h 3001255"/>
              <a:gd name="connsiteX1" fmla="*/ 0 w 762251"/>
              <a:gd name="connsiteY1" fmla="*/ 2856860 h 3001255"/>
              <a:gd name="connsiteX2" fmla="*/ 1 w 762251"/>
              <a:gd name="connsiteY2" fmla="*/ 525505 h 3001255"/>
              <a:gd name="connsiteX3" fmla="*/ 1 w 762251"/>
              <a:gd name="connsiteY3" fmla="*/ 381126 h 3001255"/>
              <a:gd name="connsiteX4" fmla="*/ 381126 w 762251"/>
              <a:gd name="connsiteY4" fmla="*/ 0 h 3001255"/>
              <a:gd name="connsiteX5" fmla="*/ 762251 w 762251"/>
              <a:gd name="connsiteY5" fmla="*/ 381126 h 3001255"/>
              <a:gd name="connsiteX6" fmla="*/ 762251 w 762251"/>
              <a:gd name="connsiteY6" fmla="*/ 525505 h 3001255"/>
              <a:gd name="connsiteX7" fmla="*/ 762250 w 762251"/>
              <a:gd name="connsiteY7" fmla="*/ 3001255 h 3001255"/>
              <a:gd name="connsiteX8" fmla="*/ 728821 w 762251"/>
              <a:gd name="connsiteY8" fmla="*/ 2939667 h 3001255"/>
              <a:gd name="connsiteX9" fmla="*/ 381121 w 762251"/>
              <a:gd name="connsiteY9" fmla="*/ 2754796 h 3001255"/>
              <a:gd name="connsiteX10" fmla="*/ 33420 w 762251"/>
              <a:gd name="connsiteY10" fmla="*/ 2939667 h 300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251" h="3001255">
                <a:moveTo>
                  <a:pt x="0" y="3001239"/>
                </a:moveTo>
                <a:lnTo>
                  <a:pt x="0" y="2856860"/>
                </a:lnTo>
                <a:lnTo>
                  <a:pt x="1" y="525505"/>
                </a:lnTo>
                <a:lnTo>
                  <a:pt x="1" y="381126"/>
                </a:lnTo>
                <a:cubicBezTo>
                  <a:pt x="1" y="170636"/>
                  <a:pt x="170636" y="0"/>
                  <a:pt x="381126" y="0"/>
                </a:cubicBezTo>
                <a:cubicBezTo>
                  <a:pt x="591616" y="0"/>
                  <a:pt x="762251" y="170636"/>
                  <a:pt x="762251" y="381126"/>
                </a:cubicBezTo>
                <a:lnTo>
                  <a:pt x="762251" y="525505"/>
                </a:lnTo>
                <a:lnTo>
                  <a:pt x="762250" y="3001255"/>
                </a:lnTo>
                <a:lnTo>
                  <a:pt x="728821" y="2939667"/>
                </a:lnTo>
                <a:cubicBezTo>
                  <a:pt x="653467" y="2828128"/>
                  <a:pt x="525858" y="2754796"/>
                  <a:pt x="381121" y="2754796"/>
                </a:cubicBezTo>
                <a:cubicBezTo>
                  <a:pt x="236382" y="2754796"/>
                  <a:pt x="108773" y="2828128"/>
                  <a:pt x="33420" y="2939667"/>
                </a:cubicBezTo>
                <a:close/>
              </a:path>
            </a:pathLst>
          </a:custGeom>
          <a:solidFill>
            <a:schemeClr val="accent2"/>
          </a:solidFill>
        </p:spPr>
        <p:txBody>
          <a:bodyPr wrap="square">
            <a:noAutofit/>
          </a:bodyPr>
          <a:lstStyle>
            <a:lvl1pPr>
              <a:defRPr sz="100">
                <a:noFill/>
              </a:defRPr>
            </a:lvl1pPr>
            <a:lvl2pPr>
              <a:defRPr sz="100"/>
            </a:lvl2pPr>
            <a:lvl3pPr>
              <a:defRPr sz="100"/>
            </a:lvl3pPr>
            <a:lvl4pPr>
              <a:defRPr sz="100"/>
            </a:lvl4pPr>
            <a:lvl5pPr>
              <a:defRPr sz="100"/>
            </a:lvl5pPr>
          </a:lstStyle>
          <a:p>
            <a:pPr lvl="0"/>
            <a:r>
              <a:rPr lang="en-US"/>
              <a:t>Click to edit Master text styles</a:t>
            </a:r>
          </a:p>
        </p:txBody>
      </p:sp>
      <p:sp>
        <p:nvSpPr>
          <p:cNvPr id="42" name="Text Placeholder 41">
            <a:extLst>
              <a:ext uri="{FF2B5EF4-FFF2-40B4-BE49-F238E27FC236}">
                <a16:creationId xmlns:a16="http://schemas.microsoft.com/office/drawing/2014/main" id="{3CF4C057-617B-6B2C-A16D-9B7D868FF466}"/>
              </a:ext>
              <a:ext uri="{C183D7F6-B498-43B3-948B-1728B52AA6E4}">
                <adec:decorative xmlns:adec="http://schemas.microsoft.com/office/drawing/2017/decorative" val="1"/>
              </a:ext>
            </a:extLst>
          </p:cNvPr>
          <p:cNvSpPr>
            <a:spLocks noGrp="1"/>
          </p:cNvSpPr>
          <p:nvPr>
            <p:ph type="body" sz="quarter" idx="32"/>
          </p:nvPr>
        </p:nvSpPr>
        <p:spPr>
          <a:xfrm rot="5400000">
            <a:off x="9754373" y="701740"/>
            <a:ext cx="762251" cy="3001255"/>
          </a:xfrm>
          <a:custGeom>
            <a:avLst/>
            <a:gdLst>
              <a:gd name="connsiteX0" fmla="*/ 0 w 762251"/>
              <a:gd name="connsiteY0" fmla="*/ 3001239 h 3001255"/>
              <a:gd name="connsiteX1" fmla="*/ 0 w 762251"/>
              <a:gd name="connsiteY1" fmla="*/ 2856860 h 3001255"/>
              <a:gd name="connsiteX2" fmla="*/ 1 w 762251"/>
              <a:gd name="connsiteY2" fmla="*/ 525505 h 3001255"/>
              <a:gd name="connsiteX3" fmla="*/ 1 w 762251"/>
              <a:gd name="connsiteY3" fmla="*/ 381126 h 3001255"/>
              <a:gd name="connsiteX4" fmla="*/ 381126 w 762251"/>
              <a:gd name="connsiteY4" fmla="*/ 0 h 3001255"/>
              <a:gd name="connsiteX5" fmla="*/ 762251 w 762251"/>
              <a:gd name="connsiteY5" fmla="*/ 381126 h 3001255"/>
              <a:gd name="connsiteX6" fmla="*/ 762251 w 762251"/>
              <a:gd name="connsiteY6" fmla="*/ 525505 h 3001255"/>
              <a:gd name="connsiteX7" fmla="*/ 762250 w 762251"/>
              <a:gd name="connsiteY7" fmla="*/ 3001255 h 3001255"/>
              <a:gd name="connsiteX8" fmla="*/ 728821 w 762251"/>
              <a:gd name="connsiteY8" fmla="*/ 2939667 h 3001255"/>
              <a:gd name="connsiteX9" fmla="*/ 381121 w 762251"/>
              <a:gd name="connsiteY9" fmla="*/ 2754796 h 3001255"/>
              <a:gd name="connsiteX10" fmla="*/ 33420 w 762251"/>
              <a:gd name="connsiteY10" fmla="*/ 2939667 h 300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251" h="3001255">
                <a:moveTo>
                  <a:pt x="0" y="3001239"/>
                </a:moveTo>
                <a:lnTo>
                  <a:pt x="0" y="2856860"/>
                </a:lnTo>
                <a:lnTo>
                  <a:pt x="1" y="525505"/>
                </a:lnTo>
                <a:lnTo>
                  <a:pt x="1" y="381126"/>
                </a:lnTo>
                <a:cubicBezTo>
                  <a:pt x="1" y="170636"/>
                  <a:pt x="170636" y="0"/>
                  <a:pt x="381126" y="0"/>
                </a:cubicBezTo>
                <a:cubicBezTo>
                  <a:pt x="591616" y="0"/>
                  <a:pt x="762251" y="170636"/>
                  <a:pt x="762251" y="381126"/>
                </a:cubicBezTo>
                <a:lnTo>
                  <a:pt x="762251" y="525505"/>
                </a:lnTo>
                <a:lnTo>
                  <a:pt x="762250" y="3001255"/>
                </a:lnTo>
                <a:lnTo>
                  <a:pt x="728821" y="2939667"/>
                </a:lnTo>
                <a:cubicBezTo>
                  <a:pt x="653467" y="2828128"/>
                  <a:pt x="525858" y="2754796"/>
                  <a:pt x="381121" y="2754796"/>
                </a:cubicBezTo>
                <a:cubicBezTo>
                  <a:pt x="236382" y="2754796"/>
                  <a:pt x="108773" y="2828128"/>
                  <a:pt x="33420" y="2939667"/>
                </a:cubicBezTo>
                <a:close/>
              </a:path>
            </a:pathLst>
          </a:custGeom>
          <a:solidFill>
            <a:schemeClr val="accent5"/>
          </a:solidFill>
        </p:spPr>
        <p:txBody>
          <a:bodyPr wrap="square">
            <a:noAutofit/>
          </a:bodyPr>
          <a:lstStyle>
            <a:lvl1pPr>
              <a:defRPr sz="100">
                <a:noFill/>
              </a:defRPr>
            </a:lvl1pPr>
            <a:lvl2pPr>
              <a:defRPr sz="100"/>
            </a:lvl2pPr>
            <a:lvl3pPr>
              <a:defRPr sz="100"/>
            </a:lvl3pPr>
            <a:lvl4pPr>
              <a:defRPr sz="100"/>
            </a:lvl4pPr>
            <a:lvl5pPr>
              <a:defRPr sz="100"/>
            </a:lvl5pPr>
          </a:lstStyle>
          <a:p>
            <a:pPr lvl="0"/>
            <a:r>
              <a:rPr lang="en-US"/>
              <a:t>Click to edit Master text styles</a:t>
            </a:r>
          </a:p>
        </p:txBody>
      </p:sp>
      <p:sp>
        <p:nvSpPr>
          <p:cNvPr id="77" name="Text Placeholder 76">
            <a:extLst>
              <a:ext uri="{FF2B5EF4-FFF2-40B4-BE49-F238E27FC236}">
                <a16:creationId xmlns:a16="http://schemas.microsoft.com/office/drawing/2014/main" id="{1A843AB7-B3E8-17AC-421B-286767DA93F1}"/>
              </a:ext>
            </a:extLst>
          </p:cNvPr>
          <p:cNvSpPr>
            <a:spLocks noGrp="1"/>
          </p:cNvSpPr>
          <p:nvPr>
            <p:ph type="body" sz="quarter" idx="22" hasCustomPrompt="1"/>
          </p:nvPr>
        </p:nvSpPr>
        <p:spPr>
          <a:xfrm>
            <a:off x="3365499" y="1825117"/>
            <a:ext cx="2326172" cy="762251"/>
          </a:xfrm>
          <a:prstGeom prst="rect">
            <a:avLst/>
          </a:prstGeom>
          <a:noFill/>
        </p:spPr>
        <p:txBody>
          <a:bodyPr wrap="square" lIns="0" anchor="ctr" anchorCtr="0">
            <a:noAutofit/>
          </a:bodyPr>
          <a:lstStyle>
            <a:lvl1pPr>
              <a:defRPr sz="1400">
                <a:solidFill>
                  <a:schemeClr val="bg1"/>
                </a:solidFill>
              </a:defRPr>
            </a:lvl1pPr>
            <a:lvl2pPr marL="6350" indent="0">
              <a:spcBef>
                <a:spcPts val="30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a:t>
            </a:r>
          </a:p>
          <a:p>
            <a:pPr lvl="1"/>
            <a:r>
              <a:rPr lang="en-US"/>
              <a:t>Second level</a:t>
            </a:r>
          </a:p>
        </p:txBody>
      </p:sp>
      <p:sp>
        <p:nvSpPr>
          <p:cNvPr id="76" name="Text Placeholder 75">
            <a:extLst>
              <a:ext uri="{FF2B5EF4-FFF2-40B4-BE49-F238E27FC236}">
                <a16:creationId xmlns:a16="http://schemas.microsoft.com/office/drawing/2014/main" id="{9817CC6D-C73D-3A53-C85C-E4E376A15E7F}"/>
              </a:ext>
            </a:extLst>
          </p:cNvPr>
          <p:cNvSpPr>
            <a:spLocks noGrp="1"/>
          </p:cNvSpPr>
          <p:nvPr>
            <p:ph type="body" sz="quarter" idx="21" hasCustomPrompt="1"/>
          </p:nvPr>
        </p:nvSpPr>
        <p:spPr>
          <a:xfrm>
            <a:off x="496888" y="1825117"/>
            <a:ext cx="2352674" cy="762251"/>
          </a:xfrm>
          <a:prstGeom prst="rect">
            <a:avLst/>
          </a:prstGeom>
          <a:noFill/>
        </p:spPr>
        <p:txBody>
          <a:bodyPr wrap="square" lIns="0" anchor="ctr" anchorCtr="0">
            <a:noAutofit/>
          </a:bodyPr>
          <a:lstStyle>
            <a:lvl1pPr>
              <a:defRPr sz="1400">
                <a:solidFill>
                  <a:schemeClr val="bg1"/>
                </a:solidFill>
              </a:defRPr>
            </a:lvl1pPr>
            <a:lvl2pPr marL="6350" indent="0">
              <a:spcBef>
                <a:spcPts val="30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a:t>
            </a:r>
          </a:p>
          <a:p>
            <a:pPr lvl="1"/>
            <a:r>
              <a:rPr lang="en-US"/>
              <a:t>Second level</a:t>
            </a: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78" name="Text Placeholder 77">
            <a:extLst>
              <a:ext uri="{FF2B5EF4-FFF2-40B4-BE49-F238E27FC236}">
                <a16:creationId xmlns:a16="http://schemas.microsoft.com/office/drawing/2014/main" id="{E5D5A149-FC3E-76D1-0E88-31E3C899C628}"/>
              </a:ext>
            </a:extLst>
          </p:cNvPr>
          <p:cNvSpPr>
            <a:spLocks noGrp="1"/>
          </p:cNvSpPr>
          <p:nvPr>
            <p:ph type="body" sz="quarter" idx="23" hasCustomPrompt="1"/>
          </p:nvPr>
        </p:nvSpPr>
        <p:spPr>
          <a:xfrm>
            <a:off x="6207607" y="1825117"/>
            <a:ext cx="2326171" cy="762251"/>
          </a:xfrm>
          <a:prstGeom prst="rect">
            <a:avLst/>
          </a:prstGeom>
          <a:noFill/>
        </p:spPr>
        <p:txBody>
          <a:bodyPr wrap="square" lIns="0" anchor="ctr" anchorCtr="0">
            <a:noAutofit/>
          </a:bodyPr>
          <a:lstStyle>
            <a:lvl1pPr>
              <a:defRPr sz="1400">
                <a:solidFill>
                  <a:schemeClr val="tx1"/>
                </a:solidFill>
              </a:defRPr>
            </a:lvl1pPr>
            <a:lvl2pPr marL="6350" indent="0">
              <a:spcBef>
                <a:spcPts val="300"/>
              </a:spcBef>
              <a:buNone/>
              <a:defRPr sz="1200">
                <a:solidFill>
                  <a:schemeClr val="tx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a:t>
            </a:r>
          </a:p>
          <a:p>
            <a:pPr lvl="1"/>
            <a:r>
              <a:rPr lang="en-US"/>
              <a:t>Second level</a:t>
            </a:r>
          </a:p>
        </p:txBody>
      </p:sp>
      <p:sp>
        <p:nvSpPr>
          <p:cNvPr id="79" name="Text Placeholder 78">
            <a:extLst>
              <a:ext uri="{FF2B5EF4-FFF2-40B4-BE49-F238E27FC236}">
                <a16:creationId xmlns:a16="http://schemas.microsoft.com/office/drawing/2014/main" id="{4B6F3CEC-296D-05F2-13B7-7884B9BCBEB0}"/>
              </a:ext>
            </a:extLst>
          </p:cNvPr>
          <p:cNvSpPr>
            <a:spLocks noGrp="1"/>
          </p:cNvSpPr>
          <p:nvPr>
            <p:ph type="body" sz="quarter" idx="24" hasCustomPrompt="1"/>
          </p:nvPr>
        </p:nvSpPr>
        <p:spPr>
          <a:xfrm>
            <a:off x="9049715" y="1825117"/>
            <a:ext cx="2326171" cy="762251"/>
          </a:xfrm>
          <a:prstGeom prst="rect">
            <a:avLst/>
          </a:prstGeom>
          <a:noFill/>
        </p:spPr>
        <p:txBody>
          <a:bodyPr wrap="square" lIns="0" anchor="ctr" anchorCtr="0">
            <a:noAutofit/>
          </a:bodyPr>
          <a:lstStyle>
            <a:lvl1pPr>
              <a:defRPr sz="1400">
                <a:solidFill>
                  <a:schemeClr val="bg1"/>
                </a:solidFill>
              </a:defRPr>
            </a:lvl1pPr>
            <a:lvl2pPr marL="6350" indent="0">
              <a:spcBef>
                <a:spcPts val="30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a:t>
            </a:r>
          </a:p>
          <a:p>
            <a:pPr lvl="1"/>
            <a:r>
              <a:rPr lang="en-US"/>
              <a:t>Second level</a:t>
            </a:r>
          </a:p>
        </p:txBody>
      </p:sp>
      <p:sp>
        <p:nvSpPr>
          <p:cNvPr id="80" name="Content Placeholder 2">
            <a:extLst>
              <a:ext uri="{FF2B5EF4-FFF2-40B4-BE49-F238E27FC236}">
                <a16:creationId xmlns:a16="http://schemas.microsoft.com/office/drawing/2014/main" id="{50FC9CF4-7F6E-E526-B71F-634998385B63}"/>
              </a:ext>
            </a:extLst>
          </p:cNvPr>
          <p:cNvSpPr>
            <a:spLocks noGrp="1"/>
          </p:cNvSpPr>
          <p:nvPr>
            <p:ph idx="1" hasCustomPrompt="1"/>
          </p:nvPr>
        </p:nvSpPr>
        <p:spPr>
          <a:xfrm>
            <a:off x="496889" y="2895229"/>
            <a:ext cx="2352674" cy="2694570"/>
          </a:xfrm>
        </p:spPr>
        <p:txBody>
          <a:bodyPr/>
          <a:lstStyle>
            <a:lvl1pPr marL="117475" indent="-117475">
              <a:spcBef>
                <a:spcPts val="900"/>
              </a:spcBef>
              <a:buFont typeface="Arial" panose="020B0604020202020204" pitchFamily="34" charset="0"/>
              <a:buChar char="•"/>
              <a:tabLst/>
              <a:defRPr sz="1200" b="0">
                <a:solidFill>
                  <a:schemeClr val="tx1">
                    <a:lumMod val="85000"/>
                    <a:lumOff val="15000"/>
                  </a:schemeClr>
                </a:solidFill>
              </a:defRPr>
            </a:lvl1pPr>
            <a:lvl2pPr marL="234950" indent="-117475">
              <a:spcBef>
                <a:spcPts val="300"/>
              </a:spcBef>
              <a:buFont typeface="System Font Regular"/>
              <a:buChar char="–"/>
              <a:tabLst/>
              <a:defRPr sz="1200"/>
            </a:lvl2pPr>
            <a:lvl3pPr>
              <a:defRPr sz="1000"/>
            </a:lvl3pPr>
            <a:lvl4pPr>
              <a:defRPr sz="800"/>
            </a:lvl4pPr>
            <a:lvl5pPr>
              <a:defRPr sz="800"/>
            </a:lvl5pPr>
          </a:lstStyle>
          <a:p>
            <a:pPr lvl="0"/>
            <a:r>
              <a:rPr lang="en-US"/>
              <a:t>Click to add text</a:t>
            </a:r>
          </a:p>
          <a:p>
            <a:pPr lvl="1"/>
            <a:r>
              <a:rPr lang="en-US"/>
              <a:t>Second level</a:t>
            </a:r>
          </a:p>
        </p:txBody>
      </p:sp>
      <p:sp>
        <p:nvSpPr>
          <p:cNvPr id="81" name="Content Placeholder 2">
            <a:extLst>
              <a:ext uri="{FF2B5EF4-FFF2-40B4-BE49-F238E27FC236}">
                <a16:creationId xmlns:a16="http://schemas.microsoft.com/office/drawing/2014/main" id="{7DFF3A62-0191-FC2F-5416-6F505AE57887}"/>
              </a:ext>
            </a:extLst>
          </p:cNvPr>
          <p:cNvSpPr>
            <a:spLocks noGrp="1"/>
          </p:cNvSpPr>
          <p:nvPr>
            <p:ph idx="25" hasCustomPrompt="1"/>
          </p:nvPr>
        </p:nvSpPr>
        <p:spPr>
          <a:xfrm>
            <a:off x="3365500" y="2895229"/>
            <a:ext cx="2326170" cy="2694570"/>
          </a:xfrm>
        </p:spPr>
        <p:txBody>
          <a:bodyPr/>
          <a:lstStyle>
            <a:lvl1pPr marL="117475" indent="-117475">
              <a:spcBef>
                <a:spcPts val="900"/>
              </a:spcBef>
              <a:buFont typeface="Arial" panose="020B0604020202020204" pitchFamily="34" charset="0"/>
              <a:buChar char="•"/>
              <a:tabLst/>
              <a:defRPr sz="1200" b="0">
                <a:solidFill>
                  <a:schemeClr val="tx1">
                    <a:lumMod val="85000"/>
                    <a:lumOff val="15000"/>
                  </a:schemeClr>
                </a:solidFill>
              </a:defRPr>
            </a:lvl1pPr>
            <a:lvl2pPr marL="234950" indent="-117475">
              <a:spcBef>
                <a:spcPts val="300"/>
              </a:spcBef>
              <a:buFont typeface="System Font Regular"/>
              <a:buChar char="–"/>
              <a:tabLst/>
              <a:defRPr sz="1200"/>
            </a:lvl2pPr>
            <a:lvl3pPr>
              <a:defRPr sz="1000"/>
            </a:lvl3pPr>
            <a:lvl4pPr>
              <a:defRPr sz="800"/>
            </a:lvl4pPr>
            <a:lvl5pPr>
              <a:defRPr sz="800"/>
            </a:lvl5pPr>
          </a:lstStyle>
          <a:p>
            <a:pPr lvl="0"/>
            <a:r>
              <a:rPr lang="en-US"/>
              <a:t>Click to add text</a:t>
            </a:r>
          </a:p>
          <a:p>
            <a:pPr lvl="1"/>
            <a:r>
              <a:rPr lang="en-US"/>
              <a:t>Second level</a:t>
            </a:r>
          </a:p>
        </p:txBody>
      </p:sp>
      <p:sp>
        <p:nvSpPr>
          <p:cNvPr id="82" name="Content Placeholder 2">
            <a:extLst>
              <a:ext uri="{FF2B5EF4-FFF2-40B4-BE49-F238E27FC236}">
                <a16:creationId xmlns:a16="http://schemas.microsoft.com/office/drawing/2014/main" id="{ADC60062-B908-1C9A-3583-45558BE2997E}"/>
              </a:ext>
            </a:extLst>
          </p:cNvPr>
          <p:cNvSpPr>
            <a:spLocks noGrp="1"/>
          </p:cNvSpPr>
          <p:nvPr>
            <p:ph idx="26" hasCustomPrompt="1"/>
          </p:nvPr>
        </p:nvSpPr>
        <p:spPr>
          <a:xfrm>
            <a:off x="6207608" y="2895229"/>
            <a:ext cx="2326170" cy="2694570"/>
          </a:xfrm>
        </p:spPr>
        <p:txBody>
          <a:bodyPr/>
          <a:lstStyle>
            <a:lvl1pPr marL="117475" indent="-117475">
              <a:spcBef>
                <a:spcPts val="900"/>
              </a:spcBef>
              <a:buFont typeface="Arial" panose="020B0604020202020204" pitchFamily="34" charset="0"/>
              <a:buChar char="•"/>
              <a:tabLst/>
              <a:defRPr sz="1200" b="0">
                <a:solidFill>
                  <a:schemeClr val="tx1">
                    <a:lumMod val="85000"/>
                    <a:lumOff val="15000"/>
                  </a:schemeClr>
                </a:solidFill>
              </a:defRPr>
            </a:lvl1pPr>
            <a:lvl2pPr marL="234950" indent="-117475">
              <a:spcBef>
                <a:spcPts val="300"/>
              </a:spcBef>
              <a:buFont typeface="System Font Regular"/>
              <a:buChar char="–"/>
              <a:tabLst/>
              <a:defRPr sz="1200"/>
            </a:lvl2pPr>
            <a:lvl3pPr>
              <a:defRPr sz="1000"/>
            </a:lvl3pPr>
            <a:lvl4pPr>
              <a:defRPr sz="800"/>
            </a:lvl4pPr>
            <a:lvl5pPr>
              <a:defRPr sz="800"/>
            </a:lvl5pPr>
          </a:lstStyle>
          <a:p>
            <a:pPr lvl="0"/>
            <a:r>
              <a:rPr lang="en-US"/>
              <a:t>Click to add text</a:t>
            </a:r>
          </a:p>
          <a:p>
            <a:pPr lvl="1"/>
            <a:r>
              <a:rPr lang="en-US"/>
              <a:t>Second level</a:t>
            </a:r>
          </a:p>
        </p:txBody>
      </p:sp>
      <p:sp>
        <p:nvSpPr>
          <p:cNvPr id="83" name="Content Placeholder 2">
            <a:extLst>
              <a:ext uri="{FF2B5EF4-FFF2-40B4-BE49-F238E27FC236}">
                <a16:creationId xmlns:a16="http://schemas.microsoft.com/office/drawing/2014/main" id="{1BBDD421-7D15-71CA-6432-C5D976C5CD92}"/>
              </a:ext>
            </a:extLst>
          </p:cNvPr>
          <p:cNvSpPr>
            <a:spLocks noGrp="1"/>
          </p:cNvSpPr>
          <p:nvPr>
            <p:ph idx="27" hasCustomPrompt="1"/>
          </p:nvPr>
        </p:nvSpPr>
        <p:spPr>
          <a:xfrm>
            <a:off x="9049716" y="2895229"/>
            <a:ext cx="2326170" cy="2694570"/>
          </a:xfrm>
        </p:spPr>
        <p:txBody>
          <a:bodyPr/>
          <a:lstStyle>
            <a:lvl1pPr marL="117475" indent="-117475">
              <a:spcBef>
                <a:spcPts val="900"/>
              </a:spcBef>
              <a:buFont typeface="Arial" panose="020B0604020202020204" pitchFamily="34" charset="0"/>
              <a:buChar char="•"/>
              <a:tabLst/>
              <a:defRPr sz="1200" b="0">
                <a:solidFill>
                  <a:schemeClr val="tx1">
                    <a:lumMod val="85000"/>
                    <a:lumOff val="15000"/>
                  </a:schemeClr>
                </a:solidFill>
              </a:defRPr>
            </a:lvl1pPr>
            <a:lvl2pPr marL="234950" indent="-117475">
              <a:spcBef>
                <a:spcPts val="300"/>
              </a:spcBef>
              <a:buFont typeface="System Font Regular"/>
              <a:buChar char="–"/>
              <a:tabLst/>
              <a:defRPr sz="1200"/>
            </a:lvl2pPr>
            <a:lvl3pPr>
              <a:defRPr sz="1000"/>
            </a:lvl3pPr>
            <a:lvl4pPr>
              <a:defRPr sz="800"/>
            </a:lvl4pPr>
            <a:lvl5pPr>
              <a:defRPr sz="800"/>
            </a:lvl5pPr>
          </a:lstStyle>
          <a:p>
            <a:pPr lvl="0"/>
            <a:r>
              <a:rPr lang="en-US"/>
              <a:t>Click to add text</a:t>
            </a:r>
          </a:p>
          <a:p>
            <a:pPr lvl="1"/>
            <a:r>
              <a:rPr lang="en-US"/>
              <a:t>Second level</a:t>
            </a:r>
          </a:p>
        </p:txBody>
      </p:sp>
    </p:spTree>
    <p:extLst>
      <p:ext uri="{BB962C8B-B14F-4D97-AF65-F5344CB8AC3E}">
        <p14:creationId xmlns:p14="http://schemas.microsoft.com/office/powerpoint/2010/main" val="333516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st vertic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80" name="Content Placeholder 2">
            <a:extLst>
              <a:ext uri="{FF2B5EF4-FFF2-40B4-BE49-F238E27FC236}">
                <a16:creationId xmlns:a16="http://schemas.microsoft.com/office/drawing/2014/main" id="{50FC9CF4-7F6E-E526-B71F-634998385B63}"/>
              </a:ext>
            </a:extLst>
          </p:cNvPr>
          <p:cNvSpPr>
            <a:spLocks noGrp="1"/>
          </p:cNvSpPr>
          <p:nvPr>
            <p:ph idx="1" hasCustomPrompt="1"/>
          </p:nvPr>
        </p:nvSpPr>
        <p:spPr>
          <a:xfrm>
            <a:off x="3922644" y="1711925"/>
            <a:ext cx="7772468" cy="881636"/>
          </a:xfrm>
        </p:spPr>
        <p:txBody>
          <a:bodyPr anchor="ctr" anchorCtr="0"/>
          <a:lstStyle>
            <a:lvl1pPr marL="0" indent="0">
              <a:spcBef>
                <a:spcPts val="900"/>
              </a:spcBef>
              <a:buFont typeface="Arial" panose="020B0604020202020204" pitchFamily="34" charset="0"/>
              <a:buNone/>
              <a:tabLst/>
              <a:defRPr sz="1400" b="0">
                <a:solidFill>
                  <a:schemeClr val="tx1">
                    <a:lumMod val="85000"/>
                    <a:lumOff val="15000"/>
                  </a:schemeClr>
                </a:solidFill>
              </a:defRPr>
            </a:lvl1pPr>
            <a:lvl2pPr marL="117475" indent="-104775">
              <a:spcBef>
                <a:spcPts val="600"/>
              </a:spcBef>
              <a:buFont typeface="Arial" panose="020B0604020202020204" pitchFamily="34" charset="0"/>
              <a:buChar char="•"/>
              <a:tabLst/>
              <a:defRPr sz="1200"/>
            </a:lvl2pPr>
            <a:lvl3pPr>
              <a:defRPr sz="1000"/>
            </a:lvl3pPr>
            <a:lvl4pPr>
              <a:defRPr sz="800"/>
            </a:lvl4pPr>
            <a:lvl5pPr>
              <a:defRPr sz="800"/>
            </a:lvl5pPr>
          </a:lstStyle>
          <a:p>
            <a:pPr lvl="0"/>
            <a:r>
              <a:rPr lang="en-US"/>
              <a:t>Click to add text</a:t>
            </a:r>
          </a:p>
          <a:p>
            <a:pPr lvl="1"/>
            <a:r>
              <a:rPr lang="en-US"/>
              <a:t>Second level</a:t>
            </a:r>
          </a:p>
        </p:txBody>
      </p:sp>
      <p:sp>
        <p:nvSpPr>
          <p:cNvPr id="19" name="Content Placeholder 2">
            <a:extLst>
              <a:ext uri="{FF2B5EF4-FFF2-40B4-BE49-F238E27FC236}">
                <a16:creationId xmlns:a16="http://schemas.microsoft.com/office/drawing/2014/main" id="{307A2626-3BB2-F50C-81C1-6275ACA44192}"/>
              </a:ext>
            </a:extLst>
          </p:cNvPr>
          <p:cNvSpPr>
            <a:spLocks noGrp="1"/>
          </p:cNvSpPr>
          <p:nvPr>
            <p:ph idx="24" hasCustomPrompt="1"/>
          </p:nvPr>
        </p:nvSpPr>
        <p:spPr>
          <a:xfrm>
            <a:off x="3922644" y="3001029"/>
            <a:ext cx="7772468" cy="881636"/>
          </a:xfrm>
        </p:spPr>
        <p:txBody>
          <a:bodyPr anchor="ctr" anchorCtr="0"/>
          <a:lstStyle>
            <a:lvl1pPr marL="0" indent="0">
              <a:spcBef>
                <a:spcPts val="900"/>
              </a:spcBef>
              <a:buFont typeface="Arial" panose="020B0604020202020204" pitchFamily="34" charset="0"/>
              <a:buNone/>
              <a:tabLst/>
              <a:defRPr sz="1400" b="0">
                <a:solidFill>
                  <a:schemeClr val="tx1">
                    <a:lumMod val="85000"/>
                    <a:lumOff val="15000"/>
                  </a:schemeClr>
                </a:solidFill>
              </a:defRPr>
            </a:lvl1pPr>
            <a:lvl2pPr marL="117475" indent="-104775">
              <a:spcBef>
                <a:spcPts val="600"/>
              </a:spcBef>
              <a:buFont typeface="Arial" panose="020B0604020202020204" pitchFamily="34" charset="0"/>
              <a:buChar char="•"/>
              <a:tabLst/>
              <a:defRPr sz="1200"/>
            </a:lvl2pPr>
            <a:lvl3pPr>
              <a:defRPr sz="1000"/>
            </a:lvl3pPr>
            <a:lvl4pPr>
              <a:defRPr sz="800"/>
            </a:lvl4pPr>
            <a:lvl5pPr>
              <a:defRPr sz="800"/>
            </a:lvl5pPr>
          </a:lstStyle>
          <a:p>
            <a:pPr lvl="0"/>
            <a:r>
              <a:rPr lang="en-US"/>
              <a:t>Click to add text</a:t>
            </a:r>
          </a:p>
          <a:p>
            <a:pPr lvl="1"/>
            <a:r>
              <a:rPr lang="en-US"/>
              <a:t>Second level</a:t>
            </a:r>
          </a:p>
        </p:txBody>
      </p:sp>
      <p:sp>
        <p:nvSpPr>
          <p:cNvPr id="20" name="Content Placeholder 2">
            <a:extLst>
              <a:ext uri="{FF2B5EF4-FFF2-40B4-BE49-F238E27FC236}">
                <a16:creationId xmlns:a16="http://schemas.microsoft.com/office/drawing/2014/main" id="{F69A37B8-FAFF-7C1B-B3F0-6F3370C962C7}"/>
              </a:ext>
            </a:extLst>
          </p:cNvPr>
          <p:cNvSpPr>
            <a:spLocks noGrp="1"/>
          </p:cNvSpPr>
          <p:nvPr>
            <p:ph idx="25" hasCustomPrompt="1"/>
          </p:nvPr>
        </p:nvSpPr>
        <p:spPr>
          <a:xfrm>
            <a:off x="3922644" y="4275846"/>
            <a:ext cx="7772468" cy="881636"/>
          </a:xfrm>
        </p:spPr>
        <p:txBody>
          <a:bodyPr anchor="ctr" anchorCtr="0"/>
          <a:lstStyle>
            <a:lvl1pPr marL="0" indent="0">
              <a:spcBef>
                <a:spcPts val="900"/>
              </a:spcBef>
              <a:buFont typeface="Arial" panose="020B0604020202020204" pitchFamily="34" charset="0"/>
              <a:buNone/>
              <a:tabLst/>
              <a:defRPr sz="1400" b="0">
                <a:solidFill>
                  <a:schemeClr val="tx1">
                    <a:lumMod val="85000"/>
                    <a:lumOff val="15000"/>
                  </a:schemeClr>
                </a:solidFill>
              </a:defRPr>
            </a:lvl1pPr>
            <a:lvl2pPr marL="117475" indent="-104775">
              <a:spcBef>
                <a:spcPts val="600"/>
              </a:spcBef>
              <a:buFont typeface="Arial" panose="020B0604020202020204" pitchFamily="34" charset="0"/>
              <a:buChar char="•"/>
              <a:tabLst/>
              <a:defRPr sz="1200"/>
            </a:lvl2pPr>
            <a:lvl3pPr>
              <a:defRPr sz="1000"/>
            </a:lvl3pPr>
            <a:lvl4pPr>
              <a:defRPr sz="800"/>
            </a:lvl4pPr>
            <a:lvl5pPr>
              <a:defRPr sz="800"/>
            </a:lvl5pPr>
          </a:lstStyle>
          <a:p>
            <a:pPr lvl="0"/>
            <a:r>
              <a:rPr lang="en-US"/>
              <a:t>Click to add text</a:t>
            </a:r>
          </a:p>
          <a:p>
            <a:pPr lvl="1"/>
            <a:r>
              <a:rPr lang="en-US"/>
              <a:t>Second level</a:t>
            </a:r>
          </a:p>
        </p:txBody>
      </p:sp>
      <p:sp>
        <p:nvSpPr>
          <p:cNvPr id="29" name="Text Placeholder 28">
            <a:extLst>
              <a:ext uri="{FF2B5EF4-FFF2-40B4-BE49-F238E27FC236}">
                <a16:creationId xmlns:a16="http://schemas.microsoft.com/office/drawing/2014/main" id="{70515498-87C0-8339-1CE7-CCFE5E151BEB}"/>
              </a:ext>
            </a:extLst>
          </p:cNvPr>
          <p:cNvSpPr>
            <a:spLocks noGrp="1"/>
          </p:cNvSpPr>
          <p:nvPr>
            <p:ph type="body" sz="quarter" idx="27" hasCustomPrompt="1"/>
          </p:nvPr>
        </p:nvSpPr>
        <p:spPr>
          <a:xfrm>
            <a:off x="1" y="1573660"/>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1"/>
          </a:solidFill>
        </p:spPr>
        <p:txBody>
          <a:bodyPr wrap="square" lIns="502920" anchor="ctr" anchorCtr="0">
            <a:noAutofit/>
          </a:bodyPr>
          <a:lstStyle>
            <a:lvl1pPr>
              <a:defRPr sz="1800">
                <a:solidFill>
                  <a:schemeClr val="bg1"/>
                </a:solidFill>
              </a:defRPr>
            </a:lvl1pPr>
            <a:lvl2pPr marL="6350" indent="0">
              <a:spcBef>
                <a:spcPts val="30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30" name="Text Placeholder 29">
            <a:extLst>
              <a:ext uri="{FF2B5EF4-FFF2-40B4-BE49-F238E27FC236}">
                <a16:creationId xmlns:a16="http://schemas.microsoft.com/office/drawing/2014/main" id="{D8D816E1-5433-D20E-2338-88040DB22E78}"/>
              </a:ext>
            </a:extLst>
          </p:cNvPr>
          <p:cNvSpPr>
            <a:spLocks noGrp="1"/>
          </p:cNvSpPr>
          <p:nvPr>
            <p:ph type="body" sz="quarter" idx="28" hasCustomPrompt="1"/>
          </p:nvPr>
        </p:nvSpPr>
        <p:spPr>
          <a:xfrm>
            <a:off x="1" y="2848477"/>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2"/>
          </a:solidFill>
        </p:spPr>
        <p:txBody>
          <a:bodyPr wrap="square" lIns="502920" anchor="ctr" anchorCtr="0">
            <a:noAutofit/>
          </a:bodyPr>
          <a:lstStyle>
            <a:lvl1pPr>
              <a:defRPr sz="1800">
                <a:solidFill>
                  <a:schemeClr val="tx1"/>
                </a:solidFill>
              </a:defRPr>
            </a:lvl1pPr>
            <a:lvl2pPr marL="6350" indent="0">
              <a:spcBef>
                <a:spcPts val="300"/>
              </a:spcBef>
              <a:buNone/>
              <a:defRPr sz="1200">
                <a:solidFill>
                  <a:schemeClr val="tx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31" name="Text Placeholder 30">
            <a:extLst>
              <a:ext uri="{FF2B5EF4-FFF2-40B4-BE49-F238E27FC236}">
                <a16:creationId xmlns:a16="http://schemas.microsoft.com/office/drawing/2014/main" id="{AA92AFD1-7C6B-3A83-DD44-CCB3559BA9EB}"/>
              </a:ext>
            </a:extLst>
          </p:cNvPr>
          <p:cNvSpPr>
            <a:spLocks noGrp="1"/>
          </p:cNvSpPr>
          <p:nvPr>
            <p:ph type="body" sz="quarter" idx="29" hasCustomPrompt="1"/>
          </p:nvPr>
        </p:nvSpPr>
        <p:spPr>
          <a:xfrm>
            <a:off x="1" y="4123294"/>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5"/>
          </a:solidFill>
        </p:spPr>
        <p:txBody>
          <a:bodyPr wrap="square" lIns="502920" anchor="ctr" anchorCtr="0">
            <a:noAutofit/>
          </a:bodyPr>
          <a:lstStyle>
            <a:lvl1pPr>
              <a:defRPr sz="1800">
                <a:solidFill>
                  <a:schemeClr val="bg1"/>
                </a:solidFill>
              </a:defRPr>
            </a:lvl1pPr>
            <a:lvl2pPr marL="6350" indent="0">
              <a:spcBef>
                <a:spcPts val="30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Tree>
    <p:extLst>
      <p:ext uri="{BB962C8B-B14F-4D97-AF65-F5344CB8AC3E}">
        <p14:creationId xmlns:p14="http://schemas.microsoft.com/office/powerpoint/2010/main" val="35622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ist horizont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Text Placeholder 29">
            <a:extLst>
              <a:ext uri="{FF2B5EF4-FFF2-40B4-BE49-F238E27FC236}">
                <a16:creationId xmlns:a16="http://schemas.microsoft.com/office/drawing/2014/main" id="{DA92884A-CB0E-3E5E-ACE0-2CA3F26A0D0F}"/>
              </a:ext>
            </a:extLst>
          </p:cNvPr>
          <p:cNvSpPr>
            <a:spLocks noGrp="1"/>
          </p:cNvSpPr>
          <p:nvPr>
            <p:ph type="body" sz="quarter" idx="149" hasCustomPrompt="1"/>
          </p:nvPr>
        </p:nvSpPr>
        <p:spPr>
          <a:xfrm>
            <a:off x="524319" y="2209333"/>
            <a:ext cx="5311245" cy="2955973"/>
          </a:xfrm>
        </p:spPr>
        <p:txBody>
          <a:bodyPr/>
          <a:lstStyle>
            <a:lvl1pPr algn="l">
              <a:spcBef>
                <a:spcPts val="1200"/>
              </a:spcBef>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10" name="Text Placeholder 5">
            <a:extLst>
              <a:ext uri="{FF2B5EF4-FFF2-40B4-BE49-F238E27FC236}">
                <a16:creationId xmlns:a16="http://schemas.microsoft.com/office/drawing/2014/main" id="{980C7C20-A3C4-1687-BA9C-099180C9938A}"/>
              </a:ext>
              <a:ext uri="{C183D7F6-B498-43B3-948B-1728B52AA6E4}">
                <adec:decorative xmlns:adec="http://schemas.microsoft.com/office/drawing/2017/decorative" val="1"/>
              </a:ext>
            </a:extLst>
          </p:cNvPr>
          <p:cNvSpPr>
            <a:spLocks noGrp="1"/>
          </p:cNvSpPr>
          <p:nvPr>
            <p:ph type="body" sz="quarter" idx="159" hasCustomPrompt="1"/>
          </p:nvPr>
        </p:nvSpPr>
        <p:spPr>
          <a:xfrm>
            <a:off x="496887" y="1908577"/>
            <a:ext cx="5312664" cy="91348"/>
          </a:xfrm>
          <a:prstGeom prst="roundRect">
            <a:avLst>
              <a:gd name="adj" fmla="val 50000"/>
            </a:avLst>
          </a:prstGeom>
          <a:solidFill>
            <a:schemeClr val="accent1"/>
          </a:solidFill>
        </p:spPr>
        <p:txBody>
          <a:bodyPr/>
          <a:lstStyle>
            <a:lvl1pPr>
              <a:defRPr sz="100" b="0" i="0">
                <a:solidFill>
                  <a:schemeClr val="bg1">
                    <a:alpha val="0"/>
                  </a:schemeClr>
                </a:solidFill>
              </a:defRPr>
            </a:lvl1pPr>
          </a:lstStyle>
          <a:p>
            <a:pPr lvl="0"/>
            <a:r>
              <a:rPr lang="en-US"/>
              <a:t>\</a:t>
            </a:r>
          </a:p>
        </p:txBody>
      </p:sp>
      <p:sp>
        <p:nvSpPr>
          <p:cNvPr id="19" name="Text Placeholder 5">
            <a:extLst>
              <a:ext uri="{FF2B5EF4-FFF2-40B4-BE49-F238E27FC236}">
                <a16:creationId xmlns:a16="http://schemas.microsoft.com/office/drawing/2014/main" id="{E2778B05-DD36-C326-4009-BE795A069C08}"/>
              </a:ext>
              <a:ext uri="{C183D7F6-B498-43B3-948B-1728B52AA6E4}">
                <adec:decorative xmlns:adec="http://schemas.microsoft.com/office/drawing/2017/decorative" val="1"/>
              </a:ext>
            </a:extLst>
          </p:cNvPr>
          <p:cNvSpPr>
            <a:spLocks noGrp="1"/>
          </p:cNvSpPr>
          <p:nvPr>
            <p:ph type="body" sz="quarter" idx="160" hasCustomPrompt="1"/>
          </p:nvPr>
        </p:nvSpPr>
        <p:spPr>
          <a:xfrm>
            <a:off x="6374722" y="1908577"/>
            <a:ext cx="5312664" cy="91348"/>
          </a:xfrm>
          <a:prstGeom prst="roundRect">
            <a:avLst>
              <a:gd name="adj" fmla="val 50000"/>
            </a:avLst>
          </a:prstGeom>
          <a:solidFill>
            <a:schemeClr val="accent2"/>
          </a:solidFill>
        </p:spPr>
        <p:txBody>
          <a:bodyPr/>
          <a:lstStyle>
            <a:lvl1pPr>
              <a:defRPr sz="100" b="0" i="0">
                <a:solidFill>
                  <a:schemeClr val="bg1">
                    <a:alpha val="0"/>
                  </a:schemeClr>
                </a:solidFill>
              </a:defRPr>
            </a:lvl1pPr>
          </a:lstStyle>
          <a:p>
            <a:pPr lvl="0"/>
            <a:r>
              <a:rPr lang="en-US"/>
              <a:t>\</a:t>
            </a:r>
          </a:p>
        </p:txBody>
      </p:sp>
      <p:sp>
        <p:nvSpPr>
          <p:cNvPr id="21" name="Text Placeholder 29">
            <a:extLst>
              <a:ext uri="{FF2B5EF4-FFF2-40B4-BE49-F238E27FC236}">
                <a16:creationId xmlns:a16="http://schemas.microsoft.com/office/drawing/2014/main" id="{ADCC400B-8B2D-A092-B9C1-4A05F28E2A9D}"/>
              </a:ext>
            </a:extLst>
          </p:cNvPr>
          <p:cNvSpPr>
            <a:spLocks noGrp="1"/>
          </p:cNvSpPr>
          <p:nvPr>
            <p:ph type="body" sz="quarter" idx="162" hasCustomPrompt="1"/>
          </p:nvPr>
        </p:nvSpPr>
        <p:spPr>
          <a:xfrm>
            <a:off x="524319" y="1120877"/>
            <a:ext cx="5311245" cy="682996"/>
          </a:xfrm>
        </p:spPr>
        <p:txBody>
          <a:bodyPr anchor="b" anchorCtr="0"/>
          <a:lstStyle>
            <a:lvl1pPr algn="l">
              <a:lnSpc>
                <a:spcPct val="85000"/>
              </a:lnSpc>
              <a:defRPr sz="2000" b="0" i="0">
                <a:solidFill>
                  <a:schemeClr val="tx1">
                    <a:lumMod val="85000"/>
                    <a:lumOff val="15000"/>
                  </a:schemeClr>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3" name="Text Placeholder 29">
            <a:extLst>
              <a:ext uri="{FF2B5EF4-FFF2-40B4-BE49-F238E27FC236}">
                <a16:creationId xmlns:a16="http://schemas.microsoft.com/office/drawing/2014/main" id="{3B278C7F-3705-91F8-D13C-7F4FB714D6B3}"/>
              </a:ext>
            </a:extLst>
          </p:cNvPr>
          <p:cNvSpPr>
            <a:spLocks noGrp="1"/>
          </p:cNvSpPr>
          <p:nvPr>
            <p:ph type="body" sz="quarter" idx="164" hasCustomPrompt="1"/>
          </p:nvPr>
        </p:nvSpPr>
        <p:spPr>
          <a:xfrm>
            <a:off x="6374722" y="1120877"/>
            <a:ext cx="5325883" cy="682996"/>
          </a:xfrm>
        </p:spPr>
        <p:txBody>
          <a:bodyPr anchor="b" anchorCtr="0"/>
          <a:lstStyle>
            <a:lvl1pPr algn="l">
              <a:lnSpc>
                <a:spcPct val="85000"/>
              </a:lnSpc>
              <a:defRPr sz="2000" b="0" i="0">
                <a:solidFill>
                  <a:schemeClr val="tx1">
                    <a:lumMod val="85000"/>
                    <a:lumOff val="15000"/>
                  </a:schemeClr>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6" name="Text Placeholder 29">
            <a:extLst>
              <a:ext uri="{FF2B5EF4-FFF2-40B4-BE49-F238E27FC236}">
                <a16:creationId xmlns:a16="http://schemas.microsoft.com/office/drawing/2014/main" id="{330380B8-672F-2D8B-A38D-0406B9788B65}"/>
              </a:ext>
            </a:extLst>
          </p:cNvPr>
          <p:cNvSpPr>
            <a:spLocks noGrp="1"/>
          </p:cNvSpPr>
          <p:nvPr>
            <p:ph type="body" sz="quarter" idx="167" hasCustomPrompt="1"/>
          </p:nvPr>
        </p:nvSpPr>
        <p:spPr>
          <a:xfrm>
            <a:off x="6383866" y="2209334"/>
            <a:ext cx="5311245" cy="1669704"/>
          </a:xfrm>
        </p:spPr>
        <p:txBody>
          <a:bodyPr/>
          <a:lstStyle>
            <a:lvl1pPr algn="l">
              <a:spcBef>
                <a:spcPts val="1200"/>
              </a:spcBef>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34" name="Text Placeholder 29">
            <a:extLst>
              <a:ext uri="{FF2B5EF4-FFF2-40B4-BE49-F238E27FC236}">
                <a16:creationId xmlns:a16="http://schemas.microsoft.com/office/drawing/2014/main" id="{82A2D9F1-BB6E-4304-DDF9-429E0A0AD5E8}"/>
              </a:ext>
            </a:extLst>
          </p:cNvPr>
          <p:cNvSpPr>
            <a:spLocks noGrp="1"/>
          </p:cNvSpPr>
          <p:nvPr>
            <p:ph type="body" sz="quarter" idx="171" hasCustomPrompt="1"/>
          </p:nvPr>
        </p:nvSpPr>
        <p:spPr>
          <a:xfrm>
            <a:off x="6383867" y="4536898"/>
            <a:ext cx="1786740" cy="1094975"/>
          </a:xfrm>
        </p:spPr>
        <p:txBody>
          <a:bodyPr/>
          <a:lstStyle>
            <a:lvl1pPr algn="l">
              <a:spcBef>
                <a:spcPts val="0"/>
              </a:spcBef>
              <a:defRPr sz="1400" b="0" i="0">
                <a:solidFill>
                  <a:schemeClr val="accent1"/>
                </a:solidFill>
              </a:defRPr>
            </a:lvl1pPr>
            <a:lvl2pPr marL="177800" indent="-171450" algn="l">
              <a:lnSpc>
                <a:spcPct val="90000"/>
              </a:lnSpc>
              <a:spcBef>
                <a:spcPts val="0"/>
              </a:spcBef>
              <a:buFont typeface="Arial" panose="020B0604020202020204" pitchFamily="34" charset="0"/>
              <a:buChar char="•"/>
              <a:tabLst/>
              <a:defRPr sz="1200" b="0" i="0">
                <a:solidFill>
                  <a:schemeClr val="accent1"/>
                </a:solidFill>
              </a:defRPr>
            </a:lvl2pPr>
          </a:lstStyle>
          <a:p>
            <a:pPr lvl="0"/>
            <a:r>
              <a:rPr lang="en-US"/>
              <a:t>Click to edit text</a:t>
            </a:r>
          </a:p>
          <a:p>
            <a:pPr lvl="1"/>
            <a:r>
              <a:rPr lang="en-US"/>
              <a:t>Second level</a:t>
            </a:r>
          </a:p>
        </p:txBody>
      </p:sp>
      <p:sp>
        <p:nvSpPr>
          <p:cNvPr id="36" name="Picture Placeholder 35">
            <a:extLst>
              <a:ext uri="{FF2B5EF4-FFF2-40B4-BE49-F238E27FC236}">
                <a16:creationId xmlns:a16="http://schemas.microsoft.com/office/drawing/2014/main" id="{6BCA7171-AC2F-EFFB-81B9-29587A7752F0}"/>
              </a:ext>
              <a:ext uri="{C183D7F6-B498-43B3-948B-1728B52AA6E4}">
                <adec:decorative xmlns:adec="http://schemas.microsoft.com/office/drawing/2017/decorative" val="1"/>
              </a:ext>
            </a:extLst>
          </p:cNvPr>
          <p:cNvSpPr>
            <a:spLocks noGrp="1"/>
          </p:cNvSpPr>
          <p:nvPr>
            <p:ph type="pic" sz="quarter" idx="172"/>
          </p:nvPr>
        </p:nvSpPr>
        <p:spPr>
          <a:xfrm>
            <a:off x="8508535" y="4168251"/>
            <a:ext cx="3193652" cy="1796429"/>
          </a:xfrm>
          <a:solidFill>
            <a:schemeClr val="bg1"/>
          </a:solidFill>
          <a:ln w="12700">
            <a:solidFill>
              <a:schemeClr val="bg1">
                <a:lumMod val="75000"/>
              </a:schemeClr>
            </a:solidFill>
          </a:ln>
        </p:spPr>
        <p:txBody>
          <a:bodyPr bIns="1097280" anchor="ctr" anchorCtr="1"/>
          <a:lstStyle>
            <a:lvl1pPr>
              <a:defRPr sz="1600"/>
            </a:lvl1pPr>
          </a:lstStyle>
          <a:p>
            <a:r>
              <a:rPr lang="en-US" dirty="0"/>
              <a:t>Click icon to add picture</a:t>
            </a:r>
          </a:p>
        </p:txBody>
      </p:sp>
    </p:spTree>
    <p:extLst>
      <p:ext uri="{BB962C8B-B14F-4D97-AF65-F5344CB8AC3E}">
        <p14:creationId xmlns:p14="http://schemas.microsoft.com/office/powerpoint/2010/main" val="290449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st horizont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5" name="Text Placeholder 29">
            <a:extLst>
              <a:ext uri="{FF2B5EF4-FFF2-40B4-BE49-F238E27FC236}">
                <a16:creationId xmlns:a16="http://schemas.microsoft.com/office/drawing/2014/main" id="{DA92884A-CB0E-3E5E-ACE0-2CA3F26A0D0F}"/>
              </a:ext>
            </a:extLst>
          </p:cNvPr>
          <p:cNvSpPr>
            <a:spLocks noGrp="1"/>
          </p:cNvSpPr>
          <p:nvPr>
            <p:ph type="body" sz="quarter" idx="149" hasCustomPrompt="1"/>
          </p:nvPr>
        </p:nvSpPr>
        <p:spPr>
          <a:xfrm>
            <a:off x="524320" y="3168716"/>
            <a:ext cx="331788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9" name="Picture Placeholder 57">
            <a:extLst>
              <a:ext uri="{FF2B5EF4-FFF2-40B4-BE49-F238E27FC236}">
                <a16:creationId xmlns:a16="http://schemas.microsoft.com/office/drawing/2014/main" id="{EC3E150A-5D47-EE6E-4D8C-C7FC934DD3CD}"/>
              </a:ext>
              <a:ext uri="{C183D7F6-B498-43B3-948B-1728B52AA6E4}">
                <adec:decorative xmlns:adec="http://schemas.microsoft.com/office/drawing/2017/decorative" val="1"/>
              </a:ext>
            </a:extLst>
          </p:cNvPr>
          <p:cNvSpPr>
            <a:spLocks noGrp="1"/>
          </p:cNvSpPr>
          <p:nvPr>
            <p:ph type="pic" sz="quarter" idx="158" hasCustomPrompt="1"/>
          </p:nvPr>
        </p:nvSpPr>
        <p:spPr>
          <a:xfrm>
            <a:off x="515176" y="1970703"/>
            <a:ext cx="691967" cy="691967"/>
          </a:xfrm>
        </p:spPr>
        <p:txBody>
          <a:bodyPr tIns="137160" bIns="640080" anchor="ctr" anchorCtr="0"/>
          <a:lstStyle>
            <a:lvl1pPr algn="ctr">
              <a:defRPr sz="1100" b="0" i="0">
                <a:solidFill>
                  <a:schemeClr val="tx1">
                    <a:lumMod val="75000"/>
                    <a:lumOff val="25000"/>
                  </a:schemeClr>
                </a:solidFill>
              </a:defRPr>
            </a:lvl1pPr>
          </a:lstStyle>
          <a:p>
            <a:r>
              <a:rPr lang="en-US" dirty="0"/>
              <a:t>icon</a:t>
            </a:r>
          </a:p>
        </p:txBody>
      </p:sp>
      <p:sp>
        <p:nvSpPr>
          <p:cNvPr id="10" name="Text Placeholder 5">
            <a:extLst>
              <a:ext uri="{FF2B5EF4-FFF2-40B4-BE49-F238E27FC236}">
                <a16:creationId xmlns:a16="http://schemas.microsoft.com/office/drawing/2014/main" id="{980C7C20-A3C4-1687-BA9C-099180C9938A}"/>
              </a:ext>
              <a:ext uri="{C183D7F6-B498-43B3-948B-1728B52AA6E4}">
                <adec:decorative xmlns:adec="http://schemas.microsoft.com/office/drawing/2017/decorative" val="1"/>
              </a:ext>
            </a:extLst>
          </p:cNvPr>
          <p:cNvSpPr>
            <a:spLocks noGrp="1"/>
          </p:cNvSpPr>
          <p:nvPr>
            <p:ph type="body" sz="quarter" idx="159" hasCustomPrompt="1"/>
          </p:nvPr>
        </p:nvSpPr>
        <p:spPr>
          <a:xfrm>
            <a:off x="496888" y="2867960"/>
            <a:ext cx="3394315" cy="91348"/>
          </a:xfrm>
          <a:prstGeom prst="roundRect">
            <a:avLst>
              <a:gd name="adj" fmla="val 50000"/>
            </a:avLst>
          </a:prstGeom>
          <a:solidFill>
            <a:schemeClr val="accent1"/>
          </a:solidFill>
        </p:spPr>
        <p:txBody>
          <a:bodyPr/>
          <a:lstStyle>
            <a:lvl1pPr>
              <a:defRPr sz="100" b="0" i="0">
                <a:solidFill>
                  <a:schemeClr val="bg1">
                    <a:alpha val="0"/>
                  </a:schemeClr>
                </a:solidFill>
              </a:defRPr>
            </a:lvl1pPr>
          </a:lstStyle>
          <a:p>
            <a:pPr lvl="0"/>
            <a:r>
              <a:rPr lang="en-US"/>
              <a:t>\</a:t>
            </a:r>
          </a:p>
        </p:txBody>
      </p:sp>
      <p:sp>
        <p:nvSpPr>
          <p:cNvPr id="19" name="Text Placeholder 5">
            <a:extLst>
              <a:ext uri="{FF2B5EF4-FFF2-40B4-BE49-F238E27FC236}">
                <a16:creationId xmlns:a16="http://schemas.microsoft.com/office/drawing/2014/main" id="{E2778B05-DD36-C326-4009-BE795A069C08}"/>
              </a:ext>
              <a:ext uri="{C183D7F6-B498-43B3-948B-1728B52AA6E4}">
                <adec:decorative xmlns:adec="http://schemas.microsoft.com/office/drawing/2017/decorative" val="1"/>
              </a:ext>
            </a:extLst>
          </p:cNvPr>
          <p:cNvSpPr>
            <a:spLocks noGrp="1"/>
          </p:cNvSpPr>
          <p:nvPr>
            <p:ph type="body" sz="quarter" idx="160" hasCustomPrompt="1"/>
          </p:nvPr>
        </p:nvSpPr>
        <p:spPr>
          <a:xfrm>
            <a:off x="4390507" y="2867960"/>
            <a:ext cx="3394315" cy="91348"/>
          </a:xfrm>
          <a:prstGeom prst="roundRect">
            <a:avLst>
              <a:gd name="adj" fmla="val 50000"/>
            </a:avLst>
          </a:prstGeom>
          <a:solidFill>
            <a:schemeClr val="accent2"/>
          </a:solidFill>
        </p:spPr>
        <p:txBody>
          <a:bodyPr/>
          <a:lstStyle>
            <a:lvl1pPr>
              <a:defRPr sz="100" b="0" i="0">
                <a:solidFill>
                  <a:schemeClr val="bg1">
                    <a:alpha val="0"/>
                  </a:schemeClr>
                </a:solidFill>
              </a:defRPr>
            </a:lvl1pPr>
          </a:lstStyle>
          <a:p>
            <a:pPr lvl="0"/>
            <a:r>
              <a:rPr lang="en-US"/>
              <a:t>\</a:t>
            </a:r>
          </a:p>
        </p:txBody>
      </p:sp>
      <p:sp>
        <p:nvSpPr>
          <p:cNvPr id="20" name="Text Placeholder 5">
            <a:extLst>
              <a:ext uri="{FF2B5EF4-FFF2-40B4-BE49-F238E27FC236}">
                <a16:creationId xmlns:a16="http://schemas.microsoft.com/office/drawing/2014/main" id="{73369179-073B-5867-9B62-F004DECD30ED}"/>
              </a:ext>
              <a:ext uri="{C183D7F6-B498-43B3-948B-1728B52AA6E4}">
                <adec:decorative xmlns:adec="http://schemas.microsoft.com/office/drawing/2017/decorative" val="1"/>
              </a:ext>
            </a:extLst>
          </p:cNvPr>
          <p:cNvSpPr>
            <a:spLocks noGrp="1"/>
          </p:cNvSpPr>
          <p:nvPr>
            <p:ph type="body" sz="quarter" idx="161" hasCustomPrompt="1"/>
          </p:nvPr>
        </p:nvSpPr>
        <p:spPr>
          <a:xfrm>
            <a:off x="8284126" y="2867960"/>
            <a:ext cx="3394315" cy="91348"/>
          </a:xfrm>
          <a:prstGeom prst="roundRect">
            <a:avLst>
              <a:gd name="adj" fmla="val 50000"/>
            </a:avLst>
          </a:prstGeom>
          <a:solidFill>
            <a:schemeClr val="accent5"/>
          </a:solidFill>
        </p:spPr>
        <p:txBody>
          <a:bodyPr/>
          <a:lstStyle>
            <a:lvl1pPr>
              <a:defRPr sz="100" b="0" i="0">
                <a:solidFill>
                  <a:schemeClr val="bg1">
                    <a:alpha val="0"/>
                  </a:schemeClr>
                </a:solidFill>
              </a:defRPr>
            </a:lvl1pPr>
          </a:lstStyle>
          <a:p>
            <a:pPr lvl="0"/>
            <a:r>
              <a:rPr lang="en-US"/>
              <a:t>\</a:t>
            </a:r>
          </a:p>
        </p:txBody>
      </p:sp>
      <p:sp>
        <p:nvSpPr>
          <p:cNvPr id="21" name="Text Placeholder 29">
            <a:extLst>
              <a:ext uri="{FF2B5EF4-FFF2-40B4-BE49-F238E27FC236}">
                <a16:creationId xmlns:a16="http://schemas.microsoft.com/office/drawing/2014/main" id="{ADCC400B-8B2D-A092-B9C1-4A05F28E2A9D}"/>
              </a:ext>
            </a:extLst>
          </p:cNvPr>
          <p:cNvSpPr>
            <a:spLocks noGrp="1"/>
          </p:cNvSpPr>
          <p:nvPr>
            <p:ph type="body" sz="quarter" idx="162" hasCustomPrompt="1"/>
          </p:nvPr>
        </p:nvSpPr>
        <p:spPr>
          <a:xfrm>
            <a:off x="1395359"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2" name="Picture Placeholder 57">
            <a:extLst>
              <a:ext uri="{FF2B5EF4-FFF2-40B4-BE49-F238E27FC236}">
                <a16:creationId xmlns:a16="http://schemas.microsoft.com/office/drawing/2014/main" id="{9F68DF72-8ACB-9123-E66B-7E10F5065C97}"/>
              </a:ext>
              <a:ext uri="{C183D7F6-B498-43B3-948B-1728B52AA6E4}">
                <adec:decorative xmlns:adec="http://schemas.microsoft.com/office/drawing/2017/decorative" val="1"/>
              </a:ext>
            </a:extLst>
          </p:cNvPr>
          <p:cNvSpPr>
            <a:spLocks noGrp="1"/>
          </p:cNvSpPr>
          <p:nvPr>
            <p:ph type="pic" sz="quarter" idx="163" hasCustomPrompt="1"/>
          </p:nvPr>
        </p:nvSpPr>
        <p:spPr>
          <a:xfrm>
            <a:off x="4399651" y="1970703"/>
            <a:ext cx="691967" cy="691967"/>
          </a:xfrm>
        </p:spPr>
        <p:txBody>
          <a:bodyPr tIns="137160" bIns="640080" anchor="ctr" anchorCtr="0"/>
          <a:lstStyle>
            <a:lvl1pPr algn="ctr">
              <a:defRPr sz="1100" b="0" i="0">
                <a:solidFill>
                  <a:schemeClr val="tx1">
                    <a:lumMod val="75000"/>
                    <a:lumOff val="25000"/>
                  </a:schemeClr>
                </a:solidFill>
              </a:defRPr>
            </a:lvl1pPr>
          </a:lstStyle>
          <a:p>
            <a:r>
              <a:rPr lang="en-US" dirty="0"/>
              <a:t>icon</a:t>
            </a:r>
          </a:p>
        </p:txBody>
      </p:sp>
      <p:sp>
        <p:nvSpPr>
          <p:cNvPr id="23" name="Text Placeholder 29">
            <a:extLst>
              <a:ext uri="{FF2B5EF4-FFF2-40B4-BE49-F238E27FC236}">
                <a16:creationId xmlns:a16="http://schemas.microsoft.com/office/drawing/2014/main" id="{3B278C7F-3705-91F8-D13C-7F4FB714D6B3}"/>
              </a:ext>
            </a:extLst>
          </p:cNvPr>
          <p:cNvSpPr>
            <a:spLocks noGrp="1"/>
          </p:cNvSpPr>
          <p:nvPr>
            <p:ph type="body" sz="quarter" idx="164" hasCustomPrompt="1"/>
          </p:nvPr>
        </p:nvSpPr>
        <p:spPr>
          <a:xfrm>
            <a:off x="5279834"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4" name="Picture Placeholder 57">
            <a:extLst>
              <a:ext uri="{FF2B5EF4-FFF2-40B4-BE49-F238E27FC236}">
                <a16:creationId xmlns:a16="http://schemas.microsoft.com/office/drawing/2014/main" id="{83BE3E40-B602-645E-9FA9-01675606D0CD}"/>
              </a:ext>
              <a:ext uri="{C183D7F6-B498-43B3-948B-1728B52AA6E4}">
                <adec:decorative xmlns:adec="http://schemas.microsoft.com/office/drawing/2017/decorative" val="1"/>
              </a:ext>
            </a:extLst>
          </p:cNvPr>
          <p:cNvSpPr>
            <a:spLocks noGrp="1"/>
          </p:cNvSpPr>
          <p:nvPr>
            <p:ph type="pic" sz="quarter" idx="165" hasCustomPrompt="1"/>
          </p:nvPr>
        </p:nvSpPr>
        <p:spPr>
          <a:xfrm>
            <a:off x="8285851" y="1970703"/>
            <a:ext cx="691967" cy="691967"/>
          </a:xfrm>
        </p:spPr>
        <p:txBody>
          <a:bodyPr tIns="137160" bIns="640080" anchor="ctr" anchorCtr="0"/>
          <a:lstStyle>
            <a:lvl1pPr algn="ctr">
              <a:defRPr sz="1100" b="0" i="0">
                <a:solidFill>
                  <a:schemeClr val="tx1">
                    <a:lumMod val="75000"/>
                    <a:lumOff val="25000"/>
                  </a:schemeClr>
                </a:solidFill>
              </a:defRPr>
            </a:lvl1pPr>
          </a:lstStyle>
          <a:p>
            <a:r>
              <a:rPr lang="en-US" dirty="0"/>
              <a:t>icon</a:t>
            </a:r>
          </a:p>
        </p:txBody>
      </p:sp>
      <p:sp>
        <p:nvSpPr>
          <p:cNvPr id="25" name="Text Placeholder 29">
            <a:extLst>
              <a:ext uri="{FF2B5EF4-FFF2-40B4-BE49-F238E27FC236}">
                <a16:creationId xmlns:a16="http://schemas.microsoft.com/office/drawing/2014/main" id="{D2B3D29C-23EA-178B-C505-D52FF85E521A}"/>
              </a:ext>
            </a:extLst>
          </p:cNvPr>
          <p:cNvSpPr>
            <a:spLocks noGrp="1"/>
          </p:cNvSpPr>
          <p:nvPr>
            <p:ph type="body" sz="quarter" idx="166" hasCustomPrompt="1"/>
          </p:nvPr>
        </p:nvSpPr>
        <p:spPr>
          <a:xfrm>
            <a:off x="9166034"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6" name="Text Placeholder 29">
            <a:extLst>
              <a:ext uri="{FF2B5EF4-FFF2-40B4-BE49-F238E27FC236}">
                <a16:creationId xmlns:a16="http://schemas.microsoft.com/office/drawing/2014/main" id="{330380B8-672F-2D8B-A38D-0406B9788B65}"/>
              </a:ext>
            </a:extLst>
          </p:cNvPr>
          <p:cNvSpPr>
            <a:spLocks noGrp="1"/>
          </p:cNvSpPr>
          <p:nvPr>
            <p:ph type="body" sz="quarter" idx="167" hasCustomPrompt="1"/>
          </p:nvPr>
        </p:nvSpPr>
        <p:spPr>
          <a:xfrm>
            <a:off x="4399651" y="3168716"/>
            <a:ext cx="331788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27" name="Text Placeholder 29">
            <a:extLst>
              <a:ext uri="{FF2B5EF4-FFF2-40B4-BE49-F238E27FC236}">
                <a16:creationId xmlns:a16="http://schemas.microsoft.com/office/drawing/2014/main" id="{0F98C882-875B-618F-CFB5-21EBDA78DF69}"/>
              </a:ext>
            </a:extLst>
          </p:cNvPr>
          <p:cNvSpPr>
            <a:spLocks noGrp="1"/>
          </p:cNvSpPr>
          <p:nvPr>
            <p:ph type="body" sz="quarter" idx="168" hasCustomPrompt="1"/>
          </p:nvPr>
        </p:nvSpPr>
        <p:spPr>
          <a:xfrm>
            <a:off x="8285851" y="3168716"/>
            <a:ext cx="331788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Tree>
    <p:extLst>
      <p:ext uri="{BB962C8B-B14F-4D97-AF65-F5344CB8AC3E}">
        <p14:creationId xmlns:p14="http://schemas.microsoft.com/office/powerpoint/2010/main" val="40091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7">
    <p:bg>
      <p:bgPr>
        <a:solidFill>
          <a:schemeClr val="accent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E23E7-11A8-2793-3139-3EA7606CB57E}"/>
              </a:ext>
              <a:ext uri="{C183D7F6-B498-43B3-948B-1728B52AA6E4}">
                <adec:decorative xmlns:adec="http://schemas.microsoft.com/office/drawing/2017/decorative" val="1"/>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9118800" y="0"/>
            <a:ext cx="3421135" cy="6858000"/>
          </a:xfrm>
          <a:prstGeom prst="rect">
            <a:avLst/>
          </a:prstGeom>
        </p:spPr>
      </p:pic>
      <p:sp>
        <p:nvSpPr>
          <p:cNvPr id="4" name="Title 1">
            <a:extLst>
              <a:ext uri="{FF2B5EF4-FFF2-40B4-BE49-F238E27FC236}">
                <a16:creationId xmlns:a16="http://schemas.microsoft.com/office/drawing/2014/main" id="{FEC07E46-0456-4F69-AE89-F1F23398A557}"/>
              </a:ext>
            </a:extLst>
          </p:cNvPr>
          <p:cNvSpPr>
            <a:spLocks noGrp="1"/>
          </p:cNvSpPr>
          <p:nvPr>
            <p:ph type="ctrTitle" hasCustomPrompt="1"/>
          </p:nvPr>
        </p:nvSpPr>
        <p:spPr>
          <a:xfrm>
            <a:off x="496886" y="2289551"/>
            <a:ext cx="9216457"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a:t>Presentation title goes in this spot here</a:t>
            </a:r>
          </a:p>
        </p:txBody>
      </p:sp>
      <p:sp>
        <p:nvSpPr>
          <p:cNvPr id="5" name="Subtitle 2">
            <a:extLst>
              <a:ext uri="{FF2B5EF4-FFF2-40B4-BE49-F238E27FC236}">
                <a16:creationId xmlns:a16="http://schemas.microsoft.com/office/drawing/2014/main" id="{BE7CF97A-8667-9C4D-CA49-09E21AA06E13}"/>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3" name="Text Placeholder 4">
            <a:extLst>
              <a:ext uri="{FF2B5EF4-FFF2-40B4-BE49-F238E27FC236}">
                <a16:creationId xmlns:a16="http://schemas.microsoft.com/office/drawing/2014/main" id="{3C87D251-8C27-613D-80D9-02BCA047685C}"/>
              </a:ext>
            </a:extLst>
          </p:cNvPr>
          <p:cNvSpPr>
            <a:spLocks noGrp="1"/>
          </p:cNvSpPr>
          <p:nvPr>
            <p:ph type="body" sz="quarter" idx="15" hasCustomPrompt="1"/>
          </p:nvPr>
        </p:nvSpPr>
        <p:spPr>
          <a:xfrm>
            <a:off x="528320" y="6061835"/>
            <a:ext cx="4988560" cy="277285"/>
          </a:xfrm>
        </p:spPr>
        <p:txBody>
          <a:bodyPr anchor="ctr" anchorCtr="0"/>
          <a:lstStyle>
            <a:lvl1pPr>
              <a:defRPr sz="1600">
                <a:solidFill>
                  <a:schemeClr val="bg1"/>
                </a:solidFill>
              </a:defRPr>
            </a:lvl1pPr>
          </a:lstStyle>
          <a:p>
            <a:pPr lvl="0"/>
            <a:fld id="{C343194A-ED46-F749-9F8D-CB47BA2CA8E2}" type="datetime4">
              <a:rPr lang="en-US" smtClean="0"/>
              <a:t>June 9, 2023</a:t>
            </a:fld>
            <a:endParaRPr lang="en-US"/>
          </a:p>
        </p:txBody>
      </p:sp>
      <p:pic>
        <p:nvPicPr>
          <p:cNvPr id="8" name="Picture 7" descr="A black and white logo&#10;&#10;Description automatically generated">
            <a:extLst>
              <a:ext uri="{FF2B5EF4-FFF2-40B4-BE49-F238E27FC236}">
                <a16:creationId xmlns:a16="http://schemas.microsoft.com/office/drawing/2014/main" id="{1AEA511E-4875-D178-D45D-901BA0D36C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6886" y="506102"/>
            <a:ext cx="1465792" cy="479418"/>
          </a:xfrm>
          <a:prstGeom prst="rect">
            <a:avLst/>
          </a:prstGeom>
        </p:spPr>
      </p:pic>
    </p:spTree>
    <p:extLst>
      <p:ext uri="{BB962C8B-B14F-4D97-AF65-F5344CB8AC3E}">
        <p14:creationId xmlns:p14="http://schemas.microsoft.com/office/powerpoint/2010/main" val="31288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43" name="Round Same Side Corner Rectangle 42">
            <a:extLst>
              <a:ext uri="{FF2B5EF4-FFF2-40B4-BE49-F238E27FC236}">
                <a16:creationId xmlns:a16="http://schemas.microsoft.com/office/drawing/2014/main" id="{F8011BC1-F22E-DECC-B969-A8F4589687D5}"/>
              </a:ext>
              <a:ext uri="{C183D7F6-B498-43B3-948B-1728B52AA6E4}">
                <adec:decorative xmlns:adec="http://schemas.microsoft.com/office/drawing/2017/decorative" val="1"/>
              </a:ext>
            </a:extLst>
          </p:cNvPr>
          <p:cNvSpPr/>
          <p:nvPr userDrawn="1"/>
        </p:nvSpPr>
        <p:spPr>
          <a:xfrm rot="5400000">
            <a:off x="4096401" y="-2471907"/>
            <a:ext cx="2099370" cy="10292171"/>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3" name="Text Placeholder 42">
            <a:extLst>
              <a:ext uri="{FF2B5EF4-FFF2-40B4-BE49-F238E27FC236}">
                <a16:creationId xmlns:a16="http://schemas.microsoft.com/office/drawing/2014/main" id="{0D6DF333-6F5D-2E2B-0B4D-4268F30365CF}"/>
              </a:ext>
            </a:extLst>
          </p:cNvPr>
          <p:cNvSpPr>
            <a:spLocks noGrp="1" noChangeAspect="1"/>
          </p:cNvSpPr>
          <p:nvPr>
            <p:ph type="body" sz="quarter" idx="31" hasCustomPrompt="1"/>
          </p:nvPr>
        </p:nvSpPr>
        <p:spPr>
          <a:xfrm>
            <a:off x="496888" y="1968291"/>
            <a:ext cx="1370692" cy="1370688"/>
          </a:xfrm>
          <a:prstGeom prst="ellipse">
            <a:avLst/>
          </a:prstGeom>
          <a:solidFill>
            <a:schemeClr val="bg1"/>
          </a:solidFill>
        </p:spPr>
        <p:txBody>
          <a:bodyPr lIns="0" tIns="0" rIns="0" anchor="ctr" anchorCtr="1"/>
          <a:lstStyle>
            <a:lvl1pPr algn="ctr">
              <a:lnSpc>
                <a:spcPct val="90000"/>
              </a:lnSpc>
              <a:defRPr sz="1400" b="0" i="0">
                <a:solidFill>
                  <a:schemeClr val="accent1"/>
                </a:solidFill>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a:t>XXX</a:t>
            </a:r>
          </a:p>
        </p:txBody>
      </p:sp>
      <p:sp>
        <p:nvSpPr>
          <p:cNvPr id="28" name="Text Placeholder 42">
            <a:extLst>
              <a:ext uri="{FF2B5EF4-FFF2-40B4-BE49-F238E27FC236}">
                <a16:creationId xmlns:a16="http://schemas.microsoft.com/office/drawing/2014/main" id="{B592483C-4CCC-5719-1943-09AF1CFF3E28}"/>
              </a:ext>
            </a:extLst>
          </p:cNvPr>
          <p:cNvSpPr>
            <a:spLocks noGrp="1" noChangeAspect="1"/>
          </p:cNvSpPr>
          <p:nvPr>
            <p:ph type="body" sz="quarter" idx="117" hasCustomPrompt="1"/>
          </p:nvPr>
        </p:nvSpPr>
        <p:spPr>
          <a:xfrm>
            <a:off x="2508517" y="1968291"/>
            <a:ext cx="1370692" cy="1370688"/>
          </a:xfrm>
          <a:prstGeom prst="ellipse">
            <a:avLst/>
          </a:prstGeom>
          <a:solidFill>
            <a:schemeClr val="bg1"/>
          </a:solidFill>
        </p:spPr>
        <p:txBody>
          <a:bodyPr lIns="0" tIns="0" rIns="0" anchor="ctr" anchorCtr="1"/>
          <a:lstStyle>
            <a:lvl1pPr algn="ctr">
              <a:lnSpc>
                <a:spcPct val="90000"/>
              </a:lnSpc>
              <a:defRPr sz="1400" b="0" i="0">
                <a:solidFill>
                  <a:schemeClr val="accent1"/>
                </a:solidFill>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a:t>XXX</a:t>
            </a:r>
          </a:p>
        </p:txBody>
      </p:sp>
      <p:sp>
        <p:nvSpPr>
          <p:cNvPr id="29" name="Text Placeholder 42">
            <a:extLst>
              <a:ext uri="{FF2B5EF4-FFF2-40B4-BE49-F238E27FC236}">
                <a16:creationId xmlns:a16="http://schemas.microsoft.com/office/drawing/2014/main" id="{96750942-F1E1-0746-2E5A-25F7BAAE5911}"/>
              </a:ext>
            </a:extLst>
          </p:cNvPr>
          <p:cNvSpPr>
            <a:spLocks noGrp="1" noChangeAspect="1"/>
          </p:cNvSpPr>
          <p:nvPr>
            <p:ph type="body" sz="quarter" idx="118" hasCustomPrompt="1"/>
          </p:nvPr>
        </p:nvSpPr>
        <p:spPr>
          <a:xfrm>
            <a:off x="4520146" y="1968291"/>
            <a:ext cx="1370692" cy="1370688"/>
          </a:xfrm>
          <a:prstGeom prst="ellipse">
            <a:avLst/>
          </a:prstGeom>
          <a:solidFill>
            <a:schemeClr val="bg1"/>
          </a:solidFill>
        </p:spPr>
        <p:txBody>
          <a:bodyPr lIns="0" tIns="0" rIns="0" anchor="ctr" anchorCtr="1"/>
          <a:lstStyle>
            <a:lvl1pPr algn="ctr">
              <a:lnSpc>
                <a:spcPct val="90000"/>
              </a:lnSpc>
              <a:defRPr sz="1400" b="0" i="0">
                <a:solidFill>
                  <a:schemeClr val="accent1"/>
                </a:solidFill>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a:t>XXX</a:t>
            </a:r>
          </a:p>
        </p:txBody>
      </p:sp>
      <p:sp>
        <p:nvSpPr>
          <p:cNvPr id="30" name="Text Placeholder 42">
            <a:extLst>
              <a:ext uri="{FF2B5EF4-FFF2-40B4-BE49-F238E27FC236}">
                <a16:creationId xmlns:a16="http://schemas.microsoft.com/office/drawing/2014/main" id="{9300A85A-5A4B-86E5-B243-F5B2EFA29935}"/>
              </a:ext>
            </a:extLst>
          </p:cNvPr>
          <p:cNvSpPr>
            <a:spLocks noGrp="1" noChangeAspect="1"/>
          </p:cNvSpPr>
          <p:nvPr>
            <p:ph type="body" sz="quarter" idx="119" hasCustomPrompt="1"/>
          </p:nvPr>
        </p:nvSpPr>
        <p:spPr>
          <a:xfrm>
            <a:off x="6531775" y="1968291"/>
            <a:ext cx="1370692" cy="1370688"/>
          </a:xfrm>
          <a:prstGeom prst="ellipse">
            <a:avLst/>
          </a:prstGeom>
          <a:solidFill>
            <a:schemeClr val="bg1"/>
          </a:solidFill>
        </p:spPr>
        <p:txBody>
          <a:bodyPr lIns="0" tIns="0" rIns="0" anchor="ctr" anchorCtr="1"/>
          <a:lstStyle>
            <a:lvl1pPr algn="ctr">
              <a:lnSpc>
                <a:spcPct val="90000"/>
              </a:lnSpc>
              <a:defRPr sz="1400" b="0" i="0">
                <a:solidFill>
                  <a:schemeClr val="accent1"/>
                </a:solidFill>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a:t>XXX</a:t>
            </a:r>
          </a:p>
        </p:txBody>
      </p:sp>
      <p:sp>
        <p:nvSpPr>
          <p:cNvPr id="31" name="Text Placeholder 42">
            <a:extLst>
              <a:ext uri="{FF2B5EF4-FFF2-40B4-BE49-F238E27FC236}">
                <a16:creationId xmlns:a16="http://schemas.microsoft.com/office/drawing/2014/main" id="{E0496C04-EF54-6207-45D0-6BCE19DFE5A4}"/>
              </a:ext>
            </a:extLst>
          </p:cNvPr>
          <p:cNvSpPr>
            <a:spLocks noGrp="1" noChangeAspect="1"/>
          </p:cNvSpPr>
          <p:nvPr>
            <p:ph type="body" sz="quarter" idx="120" hasCustomPrompt="1"/>
          </p:nvPr>
        </p:nvSpPr>
        <p:spPr>
          <a:xfrm>
            <a:off x="8543405" y="1968291"/>
            <a:ext cx="1370692" cy="1370688"/>
          </a:xfrm>
          <a:prstGeom prst="ellipse">
            <a:avLst/>
          </a:prstGeom>
          <a:solidFill>
            <a:schemeClr val="bg1"/>
          </a:solidFill>
        </p:spPr>
        <p:txBody>
          <a:bodyPr lIns="0" tIns="0" rIns="0" anchor="ctr" anchorCtr="1"/>
          <a:lstStyle>
            <a:lvl1pPr algn="ctr">
              <a:lnSpc>
                <a:spcPct val="90000"/>
              </a:lnSpc>
              <a:defRPr sz="1400" b="0" i="0">
                <a:solidFill>
                  <a:schemeClr val="accent1"/>
                </a:solidFill>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a:t>XXX</a:t>
            </a:r>
          </a:p>
        </p:txBody>
      </p:sp>
      <p:sp>
        <p:nvSpPr>
          <p:cNvPr id="35" name="Text Placeholder 13">
            <a:extLst>
              <a:ext uri="{FF2B5EF4-FFF2-40B4-BE49-F238E27FC236}">
                <a16:creationId xmlns:a16="http://schemas.microsoft.com/office/drawing/2014/main" id="{C5DF8570-6977-3281-32D7-A75B760B6F7E}"/>
              </a:ext>
              <a:ext uri="{C183D7F6-B498-43B3-948B-1728B52AA6E4}">
                <adec:decorative xmlns:adec="http://schemas.microsoft.com/office/drawing/2017/decorative" val="1"/>
              </a:ext>
            </a:extLst>
          </p:cNvPr>
          <p:cNvSpPr>
            <a:spLocks noGrp="1"/>
          </p:cNvSpPr>
          <p:nvPr>
            <p:ph type="body" sz="quarter" idx="128"/>
          </p:nvPr>
        </p:nvSpPr>
        <p:spPr>
          <a:xfrm>
            <a:off x="682417" y="3349396"/>
            <a:ext cx="9144" cy="2203704"/>
          </a:xfrm>
          <a:solidFill>
            <a:schemeClr val="tx1">
              <a:alpha val="50307"/>
            </a:schemeClr>
          </a:solidFill>
        </p:spPr>
        <p:txBody>
          <a:bodyPr anchor="ctr" anchorCtr="1"/>
          <a:lstStyle>
            <a:lvl1pPr>
              <a:defRPr b="0" i="0">
                <a:solidFill>
                  <a:schemeClr val="tx1">
                    <a:lumMod val="75000"/>
                    <a:lumOff val="25000"/>
                    <a:alpha val="0"/>
                  </a:schemeClr>
                </a:solidFill>
              </a:defRPr>
            </a:lvl1pPr>
          </a:lstStyle>
          <a:p>
            <a:pPr lvl="0"/>
            <a:r>
              <a:rPr lang="en-US"/>
              <a:t>Click to edit Master text styles</a:t>
            </a:r>
          </a:p>
        </p:txBody>
      </p:sp>
      <p:sp>
        <p:nvSpPr>
          <p:cNvPr id="42" name="Text Placeholder 29">
            <a:extLst>
              <a:ext uri="{FF2B5EF4-FFF2-40B4-BE49-F238E27FC236}">
                <a16:creationId xmlns:a16="http://schemas.microsoft.com/office/drawing/2014/main" id="{9F7F58FE-E088-12B9-57C6-5C8439E29A1B}"/>
              </a:ext>
            </a:extLst>
          </p:cNvPr>
          <p:cNvSpPr>
            <a:spLocks noGrp="1"/>
          </p:cNvSpPr>
          <p:nvPr>
            <p:ph type="body" sz="quarter" idx="143" hasCustomPrompt="1"/>
          </p:nvPr>
        </p:nvSpPr>
        <p:spPr>
          <a:xfrm>
            <a:off x="834676" y="3942068"/>
            <a:ext cx="1565810" cy="1608514"/>
          </a:xfrm>
        </p:spPr>
        <p:txBody>
          <a:bodyPr/>
          <a:lstStyle>
            <a:lvl1pPr algn="l">
              <a:defRPr sz="1200" b="0" i="0">
                <a:solidFill>
                  <a:schemeClr val="tx1">
                    <a:lumMod val="85000"/>
                    <a:lumOff val="15000"/>
                  </a:schemeClr>
                </a:solidFill>
              </a:defRPr>
            </a:lvl1pPr>
            <a:lvl2pPr marL="117475" indent="-111125"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44" name="Text Placeholder 13">
            <a:extLst>
              <a:ext uri="{FF2B5EF4-FFF2-40B4-BE49-F238E27FC236}">
                <a16:creationId xmlns:a16="http://schemas.microsoft.com/office/drawing/2014/main" id="{7E78530C-48DD-839A-0BB3-B57183B8E9BB}"/>
              </a:ext>
              <a:ext uri="{C183D7F6-B498-43B3-948B-1728B52AA6E4}">
                <adec:decorative xmlns:adec="http://schemas.microsoft.com/office/drawing/2017/decorative" val="1"/>
              </a:ext>
            </a:extLst>
          </p:cNvPr>
          <p:cNvSpPr>
            <a:spLocks noGrp="1"/>
          </p:cNvSpPr>
          <p:nvPr>
            <p:ph type="body" sz="quarter" idx="144"/>
          </p:nvPr>
        </p:nvSpPr>
        <p:spPr>
          <a:xfrm>
            <a:off x="2694046" y="3349396"/>
            <a:ext cx="9144" cy="2203704"/>
          </a:xfrm>
          <a:solidFill>
            <a:schemeClr val="tx1">
              <a:alpha val="50307"/>
            </a:schemeClr>
          </a:solidFill>
        </p:spPr>
        <p:txBody>
          <a:bodyPr anchor="ctr" anchorCtr="1"/>
          <a:lstStyle>
            <a:lvl1pPr>
              <a:defRPr b="0" i="0">
                <a:solidFill>
                  <a:schemeClr val="tx1">
                    <a:lumMod val="75000"/>
                    <a:lumOff val="25000"/>
                    <a:alpha val="0"/>
                  </a:schemeClr>
                </a:solidFill>
              </a:defRPr>
            </a:lvl1pPr>
          </a:lstStyle>
          <a:p>
            <a:pPr lvl="0"/>
            <a:r>
              <a:rPr lang="en-US"/>
              <a:t>Click to edit Master text styles</a:t>
            </a:r>
          </a:p>
        </p:txBody>
      </p:sp>
      <p:sp>
        <p:nvSpPr>
          <p:cNvPr id="46" name="Text Placeholder 13">
            <a:extLst>
              <a:ext uri="{FF2B5EF4-FFF2-40B4-BE49-F238E27FC236}">
                <a16:creationId xmlns:a16="http://schemas.microsoft.com/office/drawing/2014/main" id="{EB2A0246-148C-A485-B51B-A7535666E08C}"/>
              </a:ext>
              <a:ext uri="{C183D7F6-B498-43B3-948B-1728B52AA6E4}">
                <adec:decorative xmlns:adec="http://schemas.microsoft.com/office/drawing/2017/decorative" val="1"/>
              </a:ext>
            </a:extLst>
          </p:cNvPr>
          <p:cNvSpPr>
            <a:spLocks noGrp="1"/>
          </p:cNvSpPr>
          <p:nvPr>
            <p:ph type="body" sz="quarter" idx="146"/>
          </p:nvPr>
        </p:nvSpPr>
        <p:spPr>
          <a:xfrm>
            <a:off x="4705675" y="3349396"/>
            <a:ext cx="9144" cy="2203704"/>
          </a:xfrm>
          <a:solidFill>
            <a:schemeClr val="tx1">
              <a:alpha val="50307"/>
            </a:schemeClr>
          </a:solidFill>
        </p:spPr>
        <p:txBody>
          <a:bodyPr anchor="ctr" anchorCtr="1"/>
          <a:lstStyle>
            <a:lvl1pPr>
              <a:defRPr b="0" i="0">
                <a:solidFill>
                  <a:schemeClr val="tx1">
                    <a:lumMod val="75000"/>
                    <a:lumOff val="25000"/>
                    <a:alpha val="0"/>
                  </a:schemeClr>
                </a:solidFill>
              </a:defRPr>
            </a:lvl1pPr>
          </a:lstStyle>
          <a:p>
            <a:pPr lvl="0"/>
            <a:r>
              <a:rPr lang="en-US"/>
              <a:t>Click to edit Master text styles</a:t>
            </a:r>
          </a:p>
        </p:txBody>
      </p:sp>
      <p:sp>
        <p:nvSpPr>
          <p:cNvPr id="48" name="Text Placeholder 13">
            <a:extLst>
              <a:ext uri="{FF2B5EF4-FFF2-40B4-BE49-F238E27FC236}">
                <a16:creationId xmlns:a16="http://schemas.microsoft.com/office/drawing/2014/main" id="{EBCB2D87-0214-C2FA-02E5-816824868CDF}"/>
              </a:ext>
              <a:ext uri="{C183D7F6-B498-43B3-948B-1728B52AA6E4}">
                <adec:decorative xmlns:adec="http://schemas.microsoft.com/office/drawing/2017/decorative" val="1"/>
              </a:ext>
            </a:extLst>
          </p:cNvPr>
          <p:cNvSpPr>
            <a:spLocks noGrp="1"/>
          </p:cNvSpPr>
          <p:nvPr>
            <p:ph type="body" sz="quarter" idx="148"/>
          </p:nvPr>
        </p:nvSpPr>
        <p:spPr>
          <a:xfrm>
            <a:off x="6717304" y="3349396"/>
            <a:ext cx="9144" cy="2203704"/>
          </a:xfrm>
          <a:solidFill>
            <a:schemeClr val="tx1">
              <a:alpha val="50307"/>
            </a:schemeClr>
          </a:solidFill>
        </p:spPr>
        <p:txBody>
          <a:bodyPr anchor="ctr" anchorCtr="1"/>
          <a:lstStyle>
            <a:lvl1pPr>
              <a:defRPr b="0" i="0">
                <a:solidFill>
                  <a:schemeClr val="tx1">
                    <a:lumMod val="75000"/>
                    <a:lumOff val="25000"/>
                    <a:alpha val="0"/>
                  </a:schemeClr>
                </a:solidFill>
              </a:defRPr>
            </a:lvl1pPr>
          </a:lstStyle>
          <a:p>
            <a:pPr lvl="0"/>
            <a:r>
              <a:rPr lang="en-US"/>
              <a:t>Click to edit Master text styles</a:t>
            </a:r>
          </a:p>
        </p:txBody>
      </p:sp>
      <p:sp>
        <p:nvSpPr>
          <p:cNvPr id="50" name="Text Placeholder 13">
            <a:extLst>
              <a:ext uri="{FF2B5EF4-FFF2-40B4-BE49-F238E27FC236}">
                <a16:creationId xmlns:a16="http://schemas.microsoft.com/office/drawing/2014/main" id="{97D08329-6733-07C8-B603-1CCBE1CE18F5}"/>
              </a:ext>
              <a:ext uri="{C183D7F6-B498-43B3-948B-1728B52AA6E4}">
                <adec:decorative xmlns:adec="http://schemas.microsoft.com/office/drawing/2017/decorative" val="1"/>
              </a:ext>
            </a:extLst>
          </p:cNvPr>
          <p:cNvSpPr>
            <a:spLocks noGrp="1"/>
          </p:cNvSpPr>
          <p:nvPr>
            <p:ph type="body" sz="quarter" idx="150"/>
          </p:nvPr>
        </p:nvSpPr>
        <p:spPr>
          <a:xfrm>
            <a:off x="8732689" y="3349396"/>
            <a:ext cx="9144" cy="2203704"/>
          </a:xfrm>
          <a:solidFill>
            <a:schemeClr val="tx1">
              <a:alpha val="50307"/>
            </a:schemeClr>
          </a:solidFill>
        </p:spPr>
        <p:txBody>
          <a:bodyPr anchor="ctr" anchorCtr="1"/>
          <a:lstStyle>
            <a:lvl1pPr>
              <a:defRPr b="0" i="0">
                <a:solidFill>
                  <a:schemeClr val="tx1">
                    <a:lumMod val="75000"/>
                    <a:lumOff val="25000"/>
                    <a:alpha val="0"/>
                  </a:schemeClr>
                </a:solidFill>
              </a:defRPr>
            </a:lvl1pPr>
          </a:lstStyle>
          <a:p>
            <a:pPr lvl="0"/>
            <a:r>
              <a:rPr lang="en-US"/>
              <a:t>Click to edit Master text styles</a:t>
            </a:r>
          </a:p>
        </p:txBody>
      </p:sp>
      <p:sp>
        <p:nvSpPr>
          <p:cNvPr id="52" name="Text Placeholder 29">
            <a:extLst>
              <a:ext uri="{FF2B5EF4-FFF2-40B4-BE49-F238E27FC236}">
                <a16:creationId xmlns:a16="http://schemas.microsoft.com/office/drawing/2014/main" id="{64FC7F90-1161-8197-05E0-71DAA84984D7}"/>
              </a:ext>
            </a:extLst>
          </p:cNvPr>
          <p:cNvSpPr>
            <a:spLocks noGrp="1"/>
          </p:cNvSpPr>
          <p:nvPr>
            <p:ph type="body" sz="quarter" idx="152" hasCustomPrompt="1"/>
          </p:nvPr>
        </p:nvSpPr>
        <p:spPr>
          <a:xfrm>
            <a:off x="2846305" y="3942068"/>
            <a:ext cx="1565810" cy="1608514"/>
          </a:xfrm>
        </p:spPr>
        <p:txBody>
          <a:bodyPr/>
          <a:lstStyle>
            <a:lvl1pPr algn="l">
              <a:defRPr sz="1200" b="0" i="0">
                <a:solidFill>
                  <a:schemeClr val="tx1">
                    <a:lumMod val="85000"/>
                    <a:lumOff val="15000"/>
                  </a:schemeClr>
                </a:solidFill>
              </a:defRPr>
            </a:lvl1pPr>
            <a:lvl2pPr marL="117475" indent="-111125"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53" name="Text Placeholder 29">
            <a:extLst>
              <a:ext uri="{FF2B5EF4-FFF2-40B4-BE49-F238E27FC236}">
                <a16:creationId xmlns:a16="http://schemas.microsoft.com/office/drawing/2014/main" id="{67188AB3-1D5F-E377-88BC-0C34C1A8075A}"/>
              </a:ext>
            </a:extLst>
          </p:cNvPr>
          <p:cNvSpPr>
            <a:spLocks noGrp="1"/>
          </p:cNvSpPr>
          <p:nvPr>
            <p:ph type="body" sz="quarter" idx="153" hasCustomPrompt="1"/>
          </p:nvPr>
        </p:nvSpPr>
        <p:spPr>
          <a:xfrm>
            <a:off x="4857934" y="3942068"/>
            <a:ext cx="1565810" cy="1608514"/>
          </a:xfrm>
        </p:spPr>
        <p:txBody>
          <a:bodyPr/>
          <a:lstStyle>
            <a:lvl1pPr algn="l">
              <a:defRPr sz="1200" b="0" i="0">
                <a:solidFill>
                  <a:schemeClr val="tx1">
                    <a:lumMod val="85000"/>
                    <a:lumOff val="15000"/>
                  </a:schemeClr>
                </a:solidFill>
              </a:defRPr>
            </a:lvl1pPr>
            <a:lvl2pPr marL="117475" indent="-111125"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54" name="Text Placeholder 29">
            <a:extLst>
              <a:ext uri="{FF2B5EF4-FFF2-40B4-BE49-F238E27FC236}">
                <a16:creationId xmlns:a16="http://schemas.microsoft.com/office/drawing/2014/main" id="{437E0FED-F58B-32D6-3D5D-CDCE3AC63D2B}"/>
              </a:ext>
            </a:extLst>
          </p:cNvPr>
          <p:cNvSpPr>
            <a:spLocks noGrp="1"/>
          </p:cNvSpPr>
          <p:nvPr>
            <p:ph type="body" sz="quarter" idx="154" hasCustomPrompt="1"/>
          </p:nvPr>
        </p:nvSpPr>
        <p:spPr>
          <a:xfrm>
            <a:off x="6869563" y="3942068"/>
            <a:ext cx="1565810" cy="1608514"/>
          </a:xfrm>
        </p:spPr>
        <p:txBody>
          <a:bodyPr/>
          <a:lstStyle>
            <a:lvl1pPr algn="l">
              <a:defRPr sz="1200" b="0" i="0">
                <a:solidFill>
                  <a:schemeClr val="tx1">
                    <a:lumMod val="85000"/>
                    <a:lumOff val="15000"/>
                  </a:schemeClr>
                </a:solidFill>
              </a:defRPr>
            </a:lvl1pPr>
            <a:lvl2pPr marL="117475" indent="-111125"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55" name="Text Placeholder 29">
            <a:extLst>
              <a:ext uri="{FF2B5EF4-FFF2-40B4-BE49-F238E27FC236}">
                <a16:creationId xmlns:a16="http://schemas.microsoft.com/office/drawing/2014/main" id="{86644BB2-46BC-0CFA-7C79-A0D9BA63A78D}"/>
              </a:ext>
            </a:extLst>
          </p:cNvPr>
          <p:cNvSpPr>
            <a:spLocks noGrp="1"/>
          </p:cNvSpPr>
          <p:nvPr>
            <p:ph type="body" sz="quarter" idx="155" hasCustomPrompt="1"/>
          </p:nvPr>
        </p:nvSpPr>
        <p:spPr>
          <a:xfrm>
            <a:off x="8884948" y="3942068"/>
            <a:ext cx="1565810" cy="1608514"/>
          </a:xfrm>
        </p:spPr>
        <p:txBody>
          <a:bodyPr/>
          <a:lstStyle>
            <a:lvl1pPr algn="l">
              <a:defRPr sz="1200" b="0" i="0">
                <a:solidFill>
                  <a:schemeClr val="tx1">
                    <a:lumMod val="85000"/>
                    <a:lumOff val="15000"/>
                  </a:schemeClr>
                </a:solidFill>
              </a:defRPr>
            </a:lvl1pPr>
            <a:lvl2pPr marL="117475" indent="-111125"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Tree>
    <p:extLst>
      <p:ext uri="{BB962C8B-B14F-4D97-AF65-F5344CB8AC3E}">
        <p14:creationId xmlns:p14="http://schemas.microsoft.com/office/powerpoint/2010/main" val="6520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
        <p:nvSpPr>
          <p:cNvPr id="2" name="Text Placeholder 29">
            <a:extLst>
              <a:ext uri="{FF2B5EF4-FFF2-40B4-BE49-F238E27FC236}">
                <a16:creationId xmlns:a16="http://schemas.microsoft.com/office/drawing/2014/main" id="{FAFE2103-E36E-B542-1B9A-90B992F61083}"/>
              </a:ext>
            </a:extLst>
          </p:cNvPr>
          <p:cNvSpPr>
            <a:spLocks noGrp="1"/>
          </p:cNvSpPr>
          <p:nvPr>
            <p:ph type="body" sz="quarter" idx="149" hasCustomPrompt="1"/>
          </p:nvPr>
        </p:nvSpPr>
        <p:spPr>
          <a:xfrm>
            <a:off x="524321" y="2908897"/>
            <a:ext cx="204825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9" name="Text Placeholder 5">
            <a:extLst>
              <a:ext uri="{FF2B5EF4-FFF2-40B4-BE49-F238E27FC236}">
                <a16:creationId xmlns:a16="http://schemas.microsoft.com/office/drawing/2014/main" id="{C12FA0EB-8E1B-77ED-B6C9-4DD343249EE7}"/>
              </a:ext>
              <a:ext uri="{C183D7F6-B498-43B3-948B-1728B52AA6E4}">
                <adec:decorative xmlns:adec="http://schemas.microsoft.com/office/drawing/2017/decorative" val="1"/>
              </a:ext>
            </a:extLst>
          </p:cNvPr>
          <p:cNvSpPr>
            <a:spLocks noGrp="1"/>
          </p:cNvSpPr>
          <p:nvPr>
            <p:ph type="body" sz="quarter" idx="159" hasCustomPrompt="1"/>
          </p:nvPr>
        </p:nvSpPr>
        <p:spPr>
          <a:xfrm>
            <a:off x="496888" y="2608141"/>
            <a:ext cx="2075688" cy="91348"/>
          </a:xfrm>
          <a:prstGeom prst="roundRect">
            <a:avLst>
              <a:gd name="adj" fmla="val 50000"/>
            </a:avLst>
          </a:prstGeom>
          <a:solidFill>
            <a:schemeClr val="accent1"/>
          </a:solidFill>
        </p:spPr>
        <p:txBody>
          <a:bodyPr/>
          <a:lstStyle>
            <a:lvl1pPr>
              <a:defRPr sz="100" b="0" i="0">
                <a:solidFill>
                  <a:schemeClr val="bg1">
                    <a:alpha val="0"/>
                  </a:schemeClr>
                </a:solidFill>
              </a:defRPr>
            </a:lvl1pPr>
          </a:lstStyle>
          <a:p>
            <a:pPr lvl="0"/>
            <a:r>
              <a:rPr lang="en-US"/>
              <a:t>\</a:t>
            </a:r>
          </a:p>
        </p:txBody>
      </p:sp>
      <p:sp>
        <p:nvSpPr>
          <p:cNvPr id="10" name="Text Placeholder 5">
            <a:extLst>
              <a:ext uri="{FF2B5EF4-FFF2-40B4-BE49-F238E27FC236}">
                <a16:creationId xmlns:a16="http://schemas.microsoft.com/office/drawing/2014/main" id="{452FE19F-ECFF-D425-437D-816764815148}"/>
              </a:ext>
              <a:ext uri="{C183D7F6-B498-43B3-948B-1728B52AA6E4}">
                <adec:decorative xmlns:adec="http://schemas.microsoft.com/office/drawing/2017/decorative" val="1"/>
              </a:ext>
            </a:extLst>
          </p:cNvPr>
          <p:cNvSpPr>
            <a:spLocks noGrp="1"/>
          </p:cNvSpPr>
          <p:nvPr>
            <p:ph type="body" sz="quarter" idx="160" hasCustomPrompt="1"/>
          </p:nvPr>
        </p:nvSpPr>
        <p:spPr>
          <a:xfrm>
            <a:off x="2771697" y="2608141"/>
            <a:ext cx="2075688" cy="91348"/>
          </a:xfrm>
          <a:prstGeom prst="roundRect">
            <a:avLst>
              <a:gd name="adj" fmla="val 50000"/>
            </a:avLst>
          </a:prstGeom>
          <a:solidFill>
            <a:schemeClr val="accent2"/>
          </a:solidFill>
        </p:spPr>
        <p:txBody>
          <a:bodyPr/>
          <a:lstStyle>
            <a:lvl1pPr>
              <a:defRPr sz="100" b="0" i="0">
                <a:solidFill>
                  <a:schemeClr val="bg1">
                    <a:alpha val="0"/>
                  </a:schemeClr>
                </a:solidFill>
              </a:defRPr>
            </a:lvl1pPr>
          </a:lstStyle>
          <a:p>
            <a:pPr lvl="0"/>
            <a:r>
              <a:rPr lang="en-US"/>
              <a:t>\</a:t>
            </a:r>
          </a:p>
        </p:txBody>
      </p:sp>
      <p:sp>
        <p:nvSpPr>
          <p:cNvPr id="19" name="Text Placeholder 5">
            <a:extLst>
              <a:ext uri="{FF2B5EF4-FFF2-40B4-BE49-F238E27FC236}">
                <a16:creationId xmlns:a16="http://schemas.microsoft.com/office/drawing/2014/main" id="{2A649C13-0D4F-8AAE-EFDD-FBB88B627C7A}"/>
              </a:ext>
              <a:ext uri="{C183D7F6-B498-43B3-948B-1728B52AA6E4}">
                <adec:decorative xmlns:adec="http://schemas.microsoft.com/office/drawing/2017/decorative" val="1"/>
              </a:ext>
            </a:extLst>
          </p:cNvPr>
          <p:cNvSpPr>
            <a:spLocks noGrp="1"/>
          </p:cNvSpPr>
          <p:nvPr>
            <p:ph type="body" sz="quarter" idx="161" hasCustomPrompt="1"/>
          </p:nvPr>
        </p:nvSpPr>
        <p:spPr>
          <a:xfrm>
            <a:off x="5046506" y="2608141"/>
            <a:ext cx="2075688" cy="91348"/>
          </a:xfrm>
          <a:prstGeom prst="roundRect">
            <a:avLst>
              <a:gd name="adj" fmla="val 50000"/>
            </a:avLst>
          </a:prstGeom>
          <a:solidFill>
            <a:schemeClr val="accent4"/>
          </a:solidFill>
        </p:spPr>
        <p:txBody>
          <a:bodyPr/>
          <a:lstStyle>
            <a:lvl1pPr>
              <a:defRPr sz="100" b="0" i="0">
                <a:solidFill>
                  <a:schemeClr val="bg1">
                    <a:alpha val="0"/>
                  </a:schemeClr>
                </a:solidFill>
              </a:defRPr>
            </a:lvl1pPr>
          </a:lstStyle>
          <a:p>
            <a:pPr lvl="0"/>
            <a:r>
              <a:rPr lang="en-US"/>
              <a:t>\</a:t>
            </a:r>
          </a:p>
        </p:txBody>
      </p:sp>
      <p:sp>
        <p:nvSpPr>
          <p:cNvPr id="20" name="Text Placeholder 29">
            <a:extLst>
              <a:ext uri="{FF2B5EF4-FFF2-40B4-BE49-F238E27FC236}">
                <a16:creationId xmlns:a16="http://schemas.microsoft.com/office/drawing/2014/main" id="{F34A0480-CEE7-52FC-111A-46989EE32959}"/>
              </a:ext>
            </a:extLst>
          </p:cNvPr>
          <p:cNvSpPr>
            <a:spLocks noGrp="1"/>
          </p:cNvSpPr>
          <p:nvPr>
            <p:ph type="body" sz="quarter" idx="162" hasCustomPrompt="1"/>
          </p:nvPr>
        </p:nvSpPr>
        <p:spPr>
          <a:xfrm>
            <a:off x="495134"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21" name="Text Placeholder 5">
            <a:extLst>
              <a:ext uri="{FF2B5EF4-FFF2-40B4-BE49-F238E27FC236}">
                <a16:creationId xmlns:a16="http://schemas.microsoft.com/office/drawing/2014/main" id="{7EA39254-47D7-7F9F-4035-968F429BF174}"/>
              </a:ext>
              <a:ext uri="{C183D7F6-B498-43B3-948B-1728B52AA6E4}">
                <adec:decorative xmlns:adec="http://schemas.microsoft.com/office/drawing/2017/decorative" val="1"/>
              </a:ext>
            </a:extLst>
          </p:cNvPr>
          <p:cNvSpPr>
            <a:spLocks noGrp="1"/>
          </p:cNvSpPr>
          <p:nvPr>
            <p:ph type="body" sz="quarter" idx="168" hasCustomPrompt="1"/>
          </p:nvPr>
        </p:nvSpPr>
        <p:spPr>
          <a:xfrm>
            <a:off x="7321315" y="2608141"/>
            <a:ext cx="2075688" cy="91348"/>
          </a:xfrm>
          <a:prstGeom prst="roundRect">
            <a:avLst>
              <a:gd name="adj" fmla="val 50000"/>
            </a:avLst>
          </a:prstGeom>
          <a:solidFill>
            <a:schemeClr val="accent5"/>
          </a:solidFill>
        </p:spPr>
        <p:txBody>
          <a:bodyPr/>
          <a:lstStyle>
            <a:lvl1pPr>
              <a:defRPr sz="100" b="0" i="0">
                <a:solidFill>
                  <a:schemeClr val="bg1">
                    <a:alpha val="0"/>
                  </a:schemeClr>
                </a:solidFill>
              </a:defRPr>
            </a:lvl1pPr>
          </a:lstStyle>
          <a:p>
            <a:pPr lvl="0"/>
            <a:r>
              <a:rPr lang="en-US"/>
              <a:t>\</a:t>
            </a:r>
          </a:p>
        </p:txBody>
      </p:sp>
      <p:sp>
        <p:nvSpPr>
          <p:cNvPr id="22" name="Text Placeholder 29">
            <a:extLst>
              <a:ext uri="{FF2B5EF4-FFF2-40B4-BE49-F238E27FC236}">
                <a16:creationId xmlns:a16="http://schemas.microsoft.com/office/drawing/2014/main" id="{C054887A-6579-B8E9-7786-F14E57E886F8}"/>
              </a:ext>
            </a:extLst>
          </p:cNvPr>
          <p:cNvSpPr>
            <a:spLocks noGrp="1"/>
          </p:cNvSpPr>
          <p:nvPr>
            <p:ph type="body" sz="quarter" idx="169" hasCustomPrompt="1"/>
          </p:nvPr>
        </p:nvSpPr>
        <p:spPr>
          <a:xfrm>
            <a:off x="2779895"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23" name="Text Placeholder 29">
            <a:extLst>
              <a:ext uri="{FF2B5EF4-FFF2-40B4-BE49-F238E27FC236}">
                <a16:creationId xmlns:a16="http://schemas.microsoft.com/office/drawing/2014/main" id="{4D4A2B8C-30B2-1C0A-9DBB-E8573EC04FE0}"/>
              </a:ext>
            </a:extLst>
          </p:cNvPr>
          <p:cNvSpPr>
            <a:spLocks noGrp="1"/>
          </p:cNvSpPr>
          <p:nvPr>
            <p:ph type="body" sz="quarter" idx="170" hasCustomPrompt="1"/>
          </p:nvPr>
        </p:nvSpPr>
        <p:spPr>
          <a:xfrm>
            <a:off x="5056600"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24" name="Text Placeholder 29">
            <a:extLst>
              <a:ext uri="{FF2B5EF4-FFF2-40B4-BE49-F238E27FC236}">
                <a16:creationId xmlns:a16="http://schemas.microsoft.com/office/drawing/2014/main" id="{7E3E2CE8-C227-2E91-5BE0-2A8163DDA82F}"/>
              </a:ext>
            </a:extLst>
          </p:cNvPr>
          <p:cNvSpPr>
            <a:spLocks noGrp="1"/>
          </p:cNvSpPr>
          <p:nvPr>
            <p:ph type="body" sz="quarter" idx="172" hasCustomPrompt="1"/>
          </p:nvPr>
        </p:nvSpPr>
        <p:spPr>
          <a:xfrm>
            <a:off x="7324161"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25" name="Text Placeholder 5">
            <a:extLst>
              <a:ext uri="{FF2B5EF4-FFF2-40B4-BE49-F238E27FC236}">
                <a16:creationId xmlns:a16="http://schemas.microsoft.com/office/drawing/2014/main" id="{20DEF65A-587E-D452-8482-57A75F6C9678}"/>
              </a:ext>
              <a:ext uri="{C183D7F6-B498-43B3-948B-1728B52AA6E4}">
                <adec:decorative xmlns:adec="http://schemas.microsoft.com/office/drawing/2017/decorative" val="1"/>
              </a:ext>
            </a:extLst>
          </p:cNvPr>
          <p:cNvSpPr>
            <a:spLocks noGrp="1"/>
          </p:cNvSpPr>
          <p:nvPr>
            <p:ph type="body" sz="quarter" idx="173" hasCustomPrompt="1"/>
          </p:nvPr>
        </p:nvSpPr>
        <p:spPr>
          <a:xfrm>
            <a:off x="9596126" y="2608141"/>
            <a:ext cx="2075688" cy="91348"/>
          </a:xfrm>
          <a:prstGeom prst="roundRect">
            <a:avLst>
              <a:gd name="adj" fmla="val 50000"/>
            </a:avLst>
          </a:prstGeom>
          <a:solidFill>
            <a:schemeClr val="accent3"/>
          </a:solidFill>
        </p:spPr>
        <p:txBody>
          <a:bodyPr/>
          <a:lstStyle>
            <a:lvl1pPr>
              <a:defRPr sz="100" b="0" i="0">
                <a:solidFill>
                  <a:schemeClr val="bg1">
                    <a:alpha val="0"/>
                  </a:schemeClr>
                </a:solidFill>
              </a:defRPr>
            </a:lvl1pPr>
          </a:lstStyle>
          <a:p>
            <a:pPr lvl="0"/>
            <a:r>
              <a:rPr lang="en-US"/>
              <a:t>\</a:t>
            </a:r>
          </a:p>
        </p:txBody>
      </p:sp>
      <p:sp>
        <p:nvSpPr>
          <p:cNvPr id="27" name="Text Placeholder 29">
            <a:extLst>
              <a:ext uri="{FF2B5EF4-FFF2-40B4-BE49-F238E27FC236}">
                <a16:creationId xmlns:a16="http://schemas.microsoft.com/office/drawing/2014/main" id="{C4D27988-93C2-14F3-19F6-4E045AF5A903}"/>
              </a:ext>
            </a:extLst>
          </p:cNvPr>
          <p:cNvSpPr>
            <a:spLocks noGrp="1"/>
          </p:cNvSpPr>
          <p:nvPr>
            <p:ph type="body" sz="quarter" idx="175" hasCustomPrompt="1"/>
          </p:nvPr>
        </p:nvSpPr>
        <p:spPr>
          <a:xfrm>
            <a:off x="9616029"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6" name="Text Placeholder 29">
            <a:extLst>
              <a:ext uri="{FF2B5EF4-FFF2-40B4-BE49-F238E27FC236}">
                <a16:creationId xmlns:a16="http://schemas.microsoft.com/office/drawing/2014/main" id="{A5C5A73D-B894-70B2-166F-680DD92CAF56}"/>
              </a:ext>
            </a:extLst>
          </p:cNvPr>
          <p:cNvSpPr>
            <a:spLocks noGrp="1"/>
          </p:cNvSpPr>
          <p:nvPr>
            <p:ph type="body" sz="quarter" idx="179" hasCustomPrompt="1"/>
          </p:nvPr>
        </p:nvSpPr>
        <p:spPr>
          <a:xfrm>
            <a:off x="2807327" y="2908897"/>
            <a:ext cx="204825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37" name="Text Placeholder 29">
            <a:extLst>
              <a:ext uri="{FF2B5EF4-FFF2-40B4-BE49-F238E27FC236}">
                <a16:creationId xmlns:a16="http://schemas.microsoft.com/office/drawing/2014/main" id="{6531047E-5B51-A817-D813-D0DAB5C49ECE}"/>
              </a:ext>
            </a:extLst>
          </p:cNvPr>
          <p:cNvSpPr>
            <a:spLocks noGrp="1"/>
          </p:cNvSpPr>
          <p:nvPr>
            <p:ph type="body" sz="quarter" idx="180" hasCustomPrompt="1"/>
          </p:nvPr>
        </p:nvSpPr>
        <p:spPr>
          <a:xfrm>
            <a:off x="5087177" y="2908897"/>
            <a:ext cx="204825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38" name="Text Placeholder 29">
            <a:extLst>
              <a:ext uri="{FF2B5EF4-FFF2-40B4-BE49-F238E27FC236}">
                <a16:creationId xmlns:a16="http://schemas.microsoft.com/office/drawing/2014/main" id="{384FFF87-EBE9-5EAF-B5A2-775C9DB6E973}"/>
              </a:ext>
            </a:extLst>
          </p:cNvPr>
          <p:cNvSpPr>
            <a:spLocks noGrp="1"/>
          </p:cNvSpPr>
          <p:nvPr>
            <p:ph type="body" sz="quarter" idx="181" hasCustomPrompt="1"/>
          </p:nvPr>
        </p:nvSpPr>
        <p:spPr>
          <a:xfrm>
            <a:off x="7370183" y="2908897"/>
            <a:ext cx="204825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
        <p:nvSpPr>
          <p:cNvPr id="39" name="Text Placeholder 29">
            <a:extLst>
              <a:ext uri="{FF2B5EF4-FFF2-40B4-BE49-F238E27FC236}">
                <a16:creationId xmlns:a16="http://schemas.microsoft.com/office/drawing/2014/main" id="{64782981-E426-1BD7-37C1-910FE88D5FCA}"/>
              </a:ext>
            </a:extLst>
          </p:cNvPr>
          <p:cNvSpPr>
            <a:spLocks noGrp="1"/>
          </p:cNvSpPr>
          <p:nvPr>
            <p:ph type="body" sz="quarter" idx="182" hasCustomPrompt="1"/>
          </p:nvPr>
        </p:nvSpPr>
        <p:spPr>
          <a:xfrm>
            <a:off x="9616029" y="2908897"/>
            <a:ext cx="2048256" cy="1935917"/>
          </a:xfrm>
        </p:spPr>
        <p:txBody>
          <a:bodyPr/>
          <a:lstStyle>
            <a:lvl1pPr algn="l">
              <a:defRPr sz="1400" b="0" i="0">
                <a:solidFill>
                  <a:schemeClr val="tx1">
                    <a:lumMod val="85000"/>
                    <a:lumOff val="15000"/>
                  </a:schemeClr>
                </a:solidFill>
              </a:defRPr>
            </a:lvl1pPr>
            <a:lvl2pPr marL="177800" indent="-171450" algn="l">
              <a:lnSpc>
                <a:spcPct val="90000"/>
              </a:lnSpc>
              <a:spcBef>
                <a:spcPts val="900"/>
              </a:spcBef>
              <a:buFont typeface="Arial" panose="020B0604020202020204" pitchFamily="34" charset="0"/>
              <a:buChar char="•"/>
              <a:tabLst/>
              <a:defRPr sz="1200" b="0" i="0">
                <a:solidFill>
                  <a:schemeClr val="tx1">
                    <a:lumMod val="85000"/>
                    <a:lumOff val="15000"/>
                  </a:schemeClr>
                </a:solidFill>
              </a:defRPr>
            </a:lvl2pPr>
          </a:lstStyle>
          <a:p>
            <a:pPr lvl="0"/>
            <a:r>
              <a:rPr lang="en-US"/>
              <a:t>Click to edit text</a:t>
            </a:r>
          </a:p>
          <a:p>
            <a:pPr lvl="1"/>
            <a:r>
              <a:rPr lang="en-US"/>
              <a:t>Second level</a:t>
            </a:r>
          </a:p>
        </p:txBody>
      </p:sp>
    </p:spTree>
    <p:extLst>
      <p:ext uri="{BB962C8B-B14F-4D97-AF65-F5344CB8AC3E}">
        <p14:creationId xmlns:p14="http://schemas.microsoft.com/office/powerpoint/2010/main" val="18951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A58253D-D594-9BF3-6CC3-E5B7E02989FD}"/>
              </a:ext>
            </a:extLst>
          </p:cNvPr>
          <p:cNvSpPr>
            <a:spLocks noGrp="1"/>
          </p:cNvSpPr>
          <p:nvPr>
            <p:ph type="ftr" sz="quarter" idx="11"/>
          </p:nvPr>
        </p:nvSpPr>
        <p:spPr/>
        <p:txBody>
          <a:bodyPr/>
          <a:lstStyle>
            <a:lvl1pPr>
              <a:defRPr>
                <a:solidFill>
                  <a:schemeClr val="bg1"/>
                </a:solidFill>
              </a:defRPr>
            </a:lvl1pPr>
          </a:lstStyle>
          <a:p>
            <a:r>
              <a:rPr lang="en-US" dirty="0"/>
              <a:t>© Teladoc Health, Inc. All rights reserved.</a:t>
            </a:r>
          </a:p>
        </p:txBody>
      </p:sp>
      <p:sp>
        <p:nvSpPr>
          <p:cNvPr id="8" name="Slide Number Placeholder 7">
            <a:extLst>
              <a:ext uri="{FF2B5EF4-FFF2-40B4-BE49-F238E27FC236}">
                <a16:creationId xmlns:a16="http://schemas.microsoft.com/office/drawing/2014/main" id="{055802CB-1E1D-CFC9-2E83-F69CCE086A38}"/>
              </a:ext>
            </a:extLst>
          </p:cNvPr>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dirty="0"/>
          </a:p>
        </p:txBody>
      </p:sp>
      <p:sp>
        <p:nvSpPr>
          <p:cNvPr id="20" name="Title 1">
            <a:extLst>
              <a:ext uri="{FF2B5EF4-FFF2-40B4-BE49-F238E27FC236}">
                <a16:creationId xmlns:a16="http://schemas.microsoft.com/office/drawing/2014/main" id="{45709C3B-9576-1BD9-63E8-A515B243301A}"/>
              </a:ext>
            </a:extLst>
          </p:cNvPr>
          <p:cNvSpPr>
            <a:spLocks noGrp="1"/>
          </p:cNvSpPr>
          <p:nvPr>
            <p:ph type="ctrTitle" hasCustomPrompt="1"/>
          </p:nvPr>
        </p:nvSpPr>
        <p:spPr>
          <a:xfrm>
            <a:off x="496888" y="3367371"/>
            <a:ext cx="4303712" cy="1066938"/>
          </a:xfrm>
        </p:spPr>
        <p:txBody>
          <a:bodyPr anchor="b" anchorCtr="0"/>
          <a:lstStyle>
            <a:lvl1pPr algn="l">
              <a:defRPr sz="5400">
                <a:solidFill>
                  <a:schemeClr val="bg1"/>
                </a:solidFill>
              </a:defRPr>
            </a:lvl1pPr>
          </a:lstStyle>
          <a:p>
            <a:r>
              <a:rPr lang="en-US"/>
              <a:t>Thank you</a:t>
            </a:r>
          </a:p>
        </p:txBody>
      </p:sp>
      <p:sp>
        <p:nvSpPr>
          <p:cNvPr id="21" name="Content Placeholder 2">
            <a:extLst>
              <a:ext uri="{FF2B5EF4-FFF2-40B4-BE49-F238E27FC236}">
                <a16:creationId xmlns:a16="http://schemas.microsoft.com/office/drawing/2014/main" id="{09DD6C24-F983-5502-B215-55432CC15818}"/>
              </a:ext>
            </a:extLst>
          </p:cNvPr>
          <p:cNvSpPr>
            <a:spLocks noGrp="1"/>
          </p:cNvSpPr>
          <p:nvPr>
            <p:ph idx="1"/>
          </p:nvPr>
        </p:nvSpPr>
        <p:spPr>
          <a:xfrm>
            <a:off x="496888" y="4872308"/>
            <a:ext cx="4297605" cy="1253215"/>
          </a:xfrm>
        </p:spPr>
        <p:txBody>
          <a:bodyPr/>
          <a:lstStyle>
            <a:lvl1pPr marL="0" indent="0" algn="l" defTabSz="914400" rtl="0" eaLnBrk="1" latinLnBrk="0" hangingPunct="1">
              <a:lnSpc>
                <a:spcPct val="100000"/>
              </a:lnSpc>
              <a:spcBef>
                <a:spcPts val="300"/>
              </a:spcBef>
              <a:buFont typeface="Arial"/>
              <a:buNone/>
              <a:defRPr lang="en-US" sz="1400" b="0" kern="1200" dirty="0">
                <a:solidFill>
                  <a:schemeClr val="bg1"/>
                </a:solidFill>
                <a:latin typeface="Century Gothic" panose="020B0502020202020204" pitchFamily="34" charset="0"/>
                <a:ea typeface="+mn-ea"/>
                <a:cs typeface="+mn-cs"/>
              </a:defRPr>
            </a:lvl1pPr>
            <a:lvl2pPr marL="63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eeform 4">
            <a:extLst>
              <a:ext uri="{FF2B5EF4-FFF2-40B4-BE49-F238E27FC236}">
                <a16:creationId xmlns:a16="http://schemas.microsoft.com/office/drawing/2014/main" id="{3532EA5D-04D5-B9F5-EBDD-4FB274B01C7D}"/>
              </a:ext>
              <a:ext uri="{C183D7F6-B498-43B3-948B-1728B52AA6E4}">
                <adec:decorative xmlns:adec="http://schemas.microsoft.com/office/drawing/2017/decorative" val="1"/>
              </a:ext>
            </a:extLst>
          </p:cNvPr>
          <p:cNvSpPr/>
          <p:nvPr/>
        </p:nvSpPr>
        <p:spPr>
          <a:xfrm flipH="1">
            <a:off x="10800203" y="2992161"/>
            <a:ext cx="1391797" cy="1394447"/>
          </a:xfrm>
          <a:custGeom>
            <a:avLst/>
            <a:gdLst>
              <a:gd name="connsiteX0" fmla="*/ 1391797 w 1391797"/>
              <a:gd name="connsiteY0" fmla="*/ 697224 h 1394447"/>
              <a:gd name="connsiteX1" fmla="*/ 714711 w 1391797"/>
              <a:gd name="connsiteY1" fmla="*/ 435 h 1394447"/>
              <a:gd name="connsiteX2" fmla="*/ 714711 w 1391797"/>
              <a:gd name="connsiteY2" fmla="*/ 0 h 1394447"/>
              <a:gd name="connsiteX3" fmla="*/ 0 w 1391797"/>
              <a:gd name="connsiteY3" fmla="*/ 0 h 1394447"/>
              <a:gd name="connsiteX4" fmla="*/ 0 w 1391797"/>
              <a:gd name="connsiteY4" fmla="*/ 697224 h 1394447"/>
              <a:gd name="connsiteX5" fmla="*/ 695899 w 1391797"/>
              <a:gd name="connsiteY5" fmla="*/ 1394448 h 1394447"/>
              <a:gd name="connsiteX6" fmla="*/ 1391797 w 1391797"/>
              <a:gd name="connsiteY6" fmla="*/ 697224 h 139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797" h="1394447">
                <a:moveTo>
                  <a:pt x="1391797" y="697224"/>
                </a:moveTo>
                <a:cubicBezTo>
                  <a:pt x="1391797" y="318528"/>
                  <a:pt x="1090372" y="10439"/>
                  <a:pt x="714711" y="435"/>
                </a:cubicBezTo>
                <a:lnTo>
                  <a:pt x="714711" y="0"/>
                </a:lnTo>
                <a:lnTo>
                  <a:pt x="0" y="0"/>
                </a:lnTo>
                <a:lnTo>
                  <a:pt x="0" y="697224"/>
                </a:lnTo>
                <a:cubicBezTo>
                  <a:pt x="0" y="1082299"/>
                  <a:pt x="311555" y="1394448"/>
                  <a:pt x="695899" y="1394448"/>
                </a:cubicBezTo>
                <a:cubicBezTo>
                  <a:pt x="1080242" y="1394448"/>
                  <a:pt x="1391797" y="1082299"/>
                  <a:pt x="1391797" y="697224"/>
                </a:cubicBezTo>
              </a:path>
            </a:pathLst>
          </a:custGeom>
          <a:solidFill>
            <a:srgbClr val="351F65"/>
          </a:solidFill>
          <a:ln w="14455"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ECAB35F6-98F3-560F-5D92-72B2A15C59AD}"/>
              </a:ext>
              <a:ext uri="{C183D7F6-B498-43B3-948B-1728B52AA6E4}">
                <adec:decorative xmlns:adec="http://schemas.microsoft.com/office/drawing/2017/decorative" val="1"/>
              </a:ext>
            </a:extLst>
          </p:cNvPr>
          <p:cNvSpPr/>
          <p:nvPr/>
        </p:nvSpPr>
        <p:spPr>
          <a:xfrm flipH="1">
            <a:off x="9486403" y="3541647"/>
            <a:ext cx="1433473" cy="1436202"/>
          </a:xfrm>
          <a:custGeom>
            <a:avLst/>
            <a:gdLst>
              <a:gd name="connsiteX0" fmla="*/ 0 w 1433473"/>
              <a:gd name="connsiteY0" fmla="*/ 718247 h 1436202"/>
              <a:gd name="connsiteX1" fmla="*/ 697346 w 1433473"/>
              <a:gd name="connsiteY1" fmla="*/ 1435768 h 1436202"/>
              <a:gd name="connsiteX2" fmla="*/ 697346 w 1433473"/>
              <a:gd name="connsiteY2" fmla="*/ 1436203 h 1436202"/>
              <a:gd name="connsiteX3" fmla="*/ 1433473 w 1433473"/>
              <a:gd name="connsiteY3" fmla="*/ 1436203 h 1436202"/>
              <a:gd name="connsiteX4" fmla="*/ 1433473 w 1433473"/>
              <a:gd name="connsiteY4" fmla="*/ 718101 h 1436202"/>
              <a:gd name="connsiteX5" fmla="*/ 716737 w 1433473"/>
              <a:gd name="connsiteY5" fmla="*/ 0 h 1436202"/>
              <a:gd name="connsiteX6" fmla="*/ 0 w 1433473"/>
              <a:gd name="connsiteY6" fmla="*/ 718101 h 143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473" h="1436202">
                <a:moveTo>
                  <a:pt x="0" y="718247"/>
                </a:moveTo>
                <a:cubicBezTo>
                  <a:pt x="0" y="1108251"/>
                  <a:pt x="310542" y="1425474"/>
                  <a:pt x="697346" y="1435768"/>
                </a:cubicBezTo>
                <a:lnTo>
                  <a:pt x="697346" y="1436203"/>
                </a:lnTo>
                <a:lnTo>
                  <a:pt x="1433473" y="1436203"/>
                </a:lnTo>
                <a:lnTo>
                  <a:pt x="1433473" y="718101"/>
                </a:lnTo>
                <a:cubicBezTo>
                  <a:pt x="1433473" y="321572"/>
                  <a:pt x="1112656" y="0"/>
                  <a:pt x="716737" y="0"/>
                </a:cubicBezTo>
                <a:cubicBezTo>
                  <a:pt x="320817" y="0"/>
                  <a:pt x="0" y="321428"/>
                  <a:pt x="0" y="718101"/>
                </a:cubicBezTo>
              </a:path>
            </a:pathLst>
          </a:custGeom>
          <a:solidFill>
            <a:srgbClr val="CA01BE"/>
          </a:solidFill>
          <a:ln w="1445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E423C71B-BD0F-0803-5087-3858447DEC1C}"/>
              </a:ext>
              <a:ext uri="{C183D7F6-B498-43B3-948B-1728B52AA6E4}">
                <adec:decorative xmlns:adec="http://schemas.microsoft.com/office/drawing/2017/decorative" val="1"/>
              </a:ext>
            </a:extLst>
          </p:cNvPr>
          <p:cNvSpPr/>
          <p:nvPr/>
        </p:nvSpPr>
        <p:spPr>
          <a:xfrm flipH="1">
            <a:off x="9579451" y="2105216"/>
            <a:ext cx="1432894" cy="715139"/>
          </a:xfrm>
          <a:custGeom>
            <a:avLst/>
            <a:gdLst>
              <a:gd name="connsiteX0" fmla="*/ 992694 w 1432894"/>
              <a:gd name="connsiteY0" fmla="*/ 50247 h 715139"/>
              <a:gd name="connsiteX1" fmla="*/ 535563 w 1432894"/>
              <a:gd name="connsiteY1" fmla="*/ 25310 h 715139"/>
              <a:gd name="connsiteX2" fmla="*/ 62514 w 1432894"/>
              <a:gd name="connsiteY2" fmla="*/ 428943 h 715139"/>
              <a:gd name="connsiteX3" fmla="*/ 0 w 1432894"/>
              <a:gd name="connsiteY3" fmla="*/ 715140 h 715139"/>
              <a:gd name="connsiteX4" fmla="*/ 1432894 w 1432894"/>
              <a:gd name="connsiteY4" fmla="*/ 715140 h 715139"/>
              <a:gd name="connsiteX5" fmla="*/ 1028871 w 1432894"/>
              <a:gd name="connsiteY5" fmla="*/ 64600 h 715139"/>
              <a:gd name="connsiteX6" fmla="*/ 992549 w 1432894"/>
              <a:gd name="connsiteY6" fmla="*/ 50247 h 715139"/>
              <a:gd name="connsiteX7" fmla="*/ 992549 w 1432894"/>
              <a:gd name="connsiteY7" fmla="*/ 50247 h 71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2894" h="715139">
                <a:moveTo>
                  <a:pt x="992694" y="50247"/>
                </a:moveTo>
                <a:cubicBezTo>
                  <a:pt x="841764" y="-8906"/>
                  <a:pt x="681862" y="-13980"/>
                  <a:pt x="535563" y="25310"/>
                </a:cubicBezTo>
                <a:cubicBezTo>
                  <a:pt x="331959" y="80113"/>
                  <a:pt x="154692" y="221907"/>
                  <a:pt x="62514" y="428943"/>
                </a:cubicBezTo>
                <a:cubicBezTo>
                  <a:pt x="21127" y="522022"/>
                  <a:pt x="1013" y="619161"/>
                  <a:pt x="0" y="715140"/>
                </a:cubicBezTo>
                <a:lnTo>
                  <a:pt x="1432894" y="715140"/>
                </a:lnTo>
                <a:cubicBezTo>
                  <a:pt x="1432894" y="429668"/>
                  <a:pt x="1268217" y="182907"/>
                  <a:pt x="1028871" y="64600"/>
                </a:cubicBezTo>
                <a:cubicBezTo>
                  <a:pt x="1016715" y="60106"/>
                  <a:pt x="1004560" y="55466"/>
                  <a:pt x="992549" y="50247"/>
                </a:cubicBezTo>
                <a:lnTo>
                  <a:pt x="992549" y="50247"/>
                </a:lnTo>
                <a:close/>
              </a:path>
            </a:pathLst>
          </a:custGeom>
          <a:solidFill>
            <a:schemeClr val="accent4"/>
          </a:solidFill>
          <a:ln w="14455"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64DF6D2F-4BB5-B84B-BED6-EA32E5B29015}"/>
              </a:ext>
              <a:ext uri="{C183D7F6-B498-43B3-948B-1728B52AA6E4}">
                <adec:decorative xmlns:adec="http://schemas.microsoft.com/office/drawing/2017/decorative" val="1"/>
              </a:ext>
            </a:extLst>
          </p:cNvPr>
          <p:cNvSpPr/>
          <p:nvPr/>
        </p:nvSpPr>
        <p:spPr>
          <a:xfrm flipH="1">
            <a:off x="9579451" y="2820356"/>
            <a:ext cx="1432785" cy="725060"/>
          </a:xfrm>
          <a:custGeom>
            <a:avLst/>
            <a:gdLst>
              <a:gd name="connsiteX0" fmla="*/ 265719 w 1432785"/>
              <a:gd name="connsiteY0" fmla="*/ 571089 h 725060"/>
              <a:gd name="connsiteX1" fmla="*/ 255155 w 1432785"/>
              <a:gd name="connsiteY1" fmla="*/ 564564 h 725060"/>
              <a:gd name="connsiteX2" fmla="*/ 709103 w 1432785"/>
              <a:gd name="connsiteY2" fmla="*/ 725061 h 725060"/>
              <a:gd name="connsiteX3" fmla="*/ 1432785 w 1432785"/>
              <a:gd name="connsiteY3" fmla="*/ 0 h 725060"/>
              <a:gd name="connsiteX4" fmla="*/ 36 w 1432785"/>
              <a:gd name="connsiteY4" fmla="*/ 0 h 725060"/>
              <a:gd name="connsiteX5" fmla="*/ 265719 w 1432785"/>
              <a:gd name="connsiteY5" fmla="*/ 571089 h 72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785" h="725060">
                <a:moveTo>
                  <a:pt x="265719" y="571089"/>
                </a:moveTo>
                <a:cubicBezTo>
                  <a:pt x="262101" y="568914"/>
                  <a:pt x="258773" y="566594"/>
                  <a:pt x="255155" y="564564"/>
                </a:cubicBezTo>
                <a:cubicBezTo>
                  <a:pt x="379314" y="664893"/>
                  <a:pt x="537190" y="725061"/>
                  <a:pt x="709103" y="725061"/>
                </a:cubicBezTo>
                <a:cubicBezTo>
                  <a:pt x="1108785" y="725061"/>
                  <a:pt x="1432785" y="400443"/>
                  <a:pt x="1432785" y="0"/>
                </a:cubicBezTo>
                <a:lnTo>
                  <a:pt x="36" y="0"/>
                </a:lnTo>
                <a:cubicBezTo>
                  <a:pt x="-2135" y="218055"/>
                  <a:pt x="94530" y="429585"/>
                  <a:pt x="265719" y="571089"/>
                </a:cubicBezTo>
                <a:close/>
              </a:path>
            </a:pathLst>
          </a:custGeom>
          <a:solidFill>
            <a:srgbClr val="0FAC26"/>
          </a:solidFill>
          <a:ln w="14455"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F26E630-7711-BDFB-E653-9DF7F2C657A8}"/>
              </a:ext>
              <a:ext uri="{C183D7F6-B498-43B3-948B-1728B52AA6E4}">
                <adec:decorative xmlns:adec="http://schemas.microsoft.com/office/drawing/2017/decorative" val="1"/>
              </a:ext>
            </a:extLst>
          </p:cNvPr>
          <p:cNvSpPr/>
          <p:nvPr/>
        </p:nvSpPr>
        <p:spPr>
          <a:xfrm flipH="1">
            <a:off x="9029231" y="741771"/>
            <a:ext cx="2420211" cy="2649673"/>
          </a:xfrm>
          <a:custGeom>
            <a:avLst/>
            <a:gdLst>
              <a:gd name="connsiteX0" fmla="*/ 1995742 w 2420211"/>
              <a:gd name="connsiteY0" fmla="*/ 113194 h 2649673"/>
              <a:gd name="connsiteX1" fmla="*/ 1853640 w 2420211"/>
              <a:gd name="connsiteY1" fmla="*/ 66654 h 2649673"/>
              <a:gd name="connsiteX2" fmla="*/ 122648 w 2420211"/>
              <a:gd name="connsiteY2" fmla="*/ 841299 h 2649673"/>
              <a:gd name="connsiteX3" fmla="*/ 692506 w 2420211"/>
              <a:gd name="connsiteY3" fmla="*/ 2643149 h 2649673"/>
              <a:gd name="connsiteX4" fmla="*/ 703070 w 2420211"/>
              <a:gd name="connsiteY4" fmla="*/ 2649673 h 2649673"/>
              <a:gd name="connsiteX5" fmla="*/ 437387 w 2420211"/>
              <a:gd name="connsiteY5" fmla="*/ 2078585 h 2649673"/>
              <a:gd name="connsiteX6" fmla="*/ 437387 w 2420211"/>
              <a:gd name="connsiteY6" fmla="*/ 2078585 h 2649673"/>
              <a:gd name="connsiteX7" fmla="*/ 499900 w 2420211"/>
              <a:gd name="connsiteY7" fmla="*/ 1792388 h 2649673"/>
              <a:gd name="connsiteX8" fmla="*/ 972949 w 2420211"/>
              <a:gd name="connsiteY8" fmla="*/ 1388755 h 2649673"/>
              <a:gd name="connsiteX9" fmla="*/ 1430081 w 2420211"/>
              <a:gd name="connsiteY9" fmla="*/ 1413692 h 2649673"/>
              <a:gd name="connsiteX10" fmla="*/ 1430081 w 2420211"/>
              <a:gd name="connsiteY10" fmla="*/ 1413692 h 2649673"/>
              <a:gd name="connsiteX11" fmla="*/ 1466402 w 2420211"/>
              <a:gd name="connsiteY11" fmla="*/ 1428190 h 2649673"/>
              <a:gd name="connsiteX12" fmla="*/ 2359103 w 2420211"/>
              <a:gd name="connsiteY12" fmla="*/ 1052394 h 2649673"/>
              <a:gd name="connsiteX13" fmla="*/ 1996032 w 2420211"/>
              <a:gd name="connsiteY13" fmla="*/ 113338 h 264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0211" h="2649673">
                <a:moveTo>
                  <a:pt x="1995742" y="113194"/>
                </a:moveTo>
                <a:cubicBezTo>
                  <a:pt x="1949146" y="92316"/>
                  <a:pt x="1901538" y="76948"/>
                  <a:pt x="1853640" y="66654"/>
                </a:cubicBezTo>
                <a:cubicBezTo>
                  <a:pt x="1169607" y="-149661"/>
                  <a:pt x="419588" y="174086"/>
                  <a:pt x="122648" y="841299"/>
                </a:cubicBezTo>
                <a:cubicBezTo>
                  <a:pt x="-172411" y="1504307"/>
                  <a:pt x="83287" y="2274312"/>
                  <a:pt x="692506" y="2643149"/>
                </a:cubicBezTo>
                <a:cubicBezTo>
                  <a:pt x="695979" y="2645324"/>
                  <a:pt x="699452" y="2647643"/>
                  <a:pt x="703070" y="2649673"/>
                </a:cubicBezTo>
                <a:cubicBezTo>
                  <a:pt x="531881" y="2508025"/>
                  <a:pt x="435071" y="2296639"/>
                  <a:pt x="437387" y="2078585"/>
                </a:cubicBezTo>
                <a:lnTo>
                  <a:pt x="437387" y="2078585"/>
                </a:lnTo>
                <a:cubicBezTo>
                  <a:pt x="438400" y="1982606"/>
                  <a:pt x="458369" y="1885467"/>
                  <a:pt x="499900" y="1792388"/>
                </a:cubicBezTo>
                <a:cubicBezTo>
                  <a:pt x="592079" y="1585352"/>
                  <a:pt x="769346" y="1443704"/>
                  <a:pt x="972949" y="1388755"/>
                </a:cubicBezTo>
                <a:cubicBezTo>
                  <a:pt x="1119249" y="1349320"/>
                  <a:pt x="1279151" y="1354539"/>
                  <a:pt x="1430081" y="1413692"/>
                </a:cubicBezTo>
                <a:lnTo>
                  <a:pt x="1430081" y="1413692"/>
                </a:lnTo>
                <a:cubicBezTo>
                  <a:pt x="1442091" y="1418911"/>
                  <a:pt x="1454247" y="1423696"/>
                  <a:pt x="1466402" y="1428190"/>
                </a:cubicBezTo>
                <a:cubicBezTo>
                  <a:pt x="1815003" y="1555776"/>
                  <a:pt x="2206871" y="1394409"/>
                  <a:pt x="2359103" y="1052394"/>
                </a:cubicBezTo>
                <a:cubicBezTo>
                  <a:pt x="2518281" y="694721"/>
                  <a:pt x="2355775" y="274270"/>
                  <a:pt x="1996032" y="113338"/>
                </a:cubicBezTo>
                <a:close/>
              </a:path>
            </a:pathLst>
          </a:custGeom>
          <a:solidFill>
            <a:srgbClr val="CA01BE"/>
          </a:solidFill>
          <a:ln w="1445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B0703BE6-B058-A00F-B04B-02862B62BD20}"/>
              </a:ext>
              <a:ext uri="{C183D7F6-B498-43B3-948B-1728B52AA6E4}">
                <adec:decorative xmlns:adec="http://schemas.microsoft.com/office/drawing/2017/decorative" val="1"/>
              </a:ext>
            </a:extLst>
          </p:cNvPr>
          <p:cNvSpPr/>
          <p:nvPr/>
        </p:nvSpPr>
        <p:spPr>
          <a:xfrm flipH="1">
            <a:off x="9231573" y="0"/>
            <a:ext cx="1496710" cy="741878"/>
          </a:xfrm>
          <a:custGeom>
            <a:avLst/>
            <a:gdLst>
              <a:gd name="connsiteX0" fmla="*/ 748283 w 1496710"/>
              <a:gd name="connsiteY0" fmla="*/ 741879 h 741878"/>
              <a:gd name="connsiteX1" fmla="*/ 1496710 w 1496710"/>
              <a:gd name="connsiteY1" fmla="*/ 0 h 741878"/>
              <a:gd name="connsiteX2" fmla="*/ 0 w 1496710"/>
              <a:gd name="connsiteY2" fmla="*/ 0 h 741878"/>
              <a:gd name="connsiteX3" fmla="*/ 748427 w 1496710"/>
              <a:gd name="connsiteY3" fmla="*/ 741879 h 741878"/>
            </a:gdLst>
            <a:ahLst/>
            <a:cxnLst>
              <a:cxn ang="0">
                <a:pos x="connsiteX0" y="connsiteY0"/>
              </a:cxn>
              <a:cxn ang="0">
                <a:pos x="connsiteX1" y="connsiteY1"/>
              </a:cxn>
              <a:cxn ang="0">
                <a:pos x="connsiteX2" y="connsiteY2"/>
              </a:cxn>
              <a:cxn ang="0">
                <a:pos x="connsiteX3" y="connsiteY3"/>
              </a:cxn>
            </a:cxnLst>
            <a:rect l="l" t="t" r="r" b="b"/>
            <a:pathLst>
              <a:path w="1496710" h="741878">
                <a:moveTo>
                  <a:pt x="748283" y="741879"/>
                </a:moveTo>
                <a:cubicBezTo>
                  <a:pt x="1161568" y="741879"/>
                  <a:pt x="1496710" y="409722"/>
                  <a:pt x="1496710" y="0"/>
                </a:cubicBezTo>
                <a:lnTo>
                  <a:pt x="0" y="0"/>
                </a:lnTo>
                <a:cubicBezTo>
                  <a:pt x="0" y="409722"/>
                  <a:pt x="334998" y="741879"/>
                  <a:pt x="748427" y="741879"/>
                </a:cubicBezTo>
              </a:path>
            </a:pathLst>
          </a:custGeom>
          <a:solidFill>
            <a:srgbClr val="00B5E2"/>
          </a:solidFill>
          <a:ln w="14455"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7617A0B4-EF80-5687-283D-13F6F447F314}"/>
              </a:ext>
              <a:ext uri="{C183D7F6-B498-43B3-948B-1728B52AA6E4}">
                <adec:decorative xmlns:adec="http://schemas.microsoft.com/office/drawing/2017/decorative" val="1"/>
              </a:ext>
            </a:extLst>
          </p:cNvPr>
          <p:cNvSpPr/>
          <p:nvPr/>
        </p:nvSpPr>
        <p:spPr>
          <a:xfrm flipH="1">
            <a:off x="11447770" y="1484917"/>
            <a:ext cx="744230" cy="1507244"/>
          </a:xfrm>
          <a:custGeom>
            <a:avLst/>
            <a:gdLst>
              <a:gd name="connsiteX0" fmla="*/ 744231 w 744230"/>
              <a:gd name="connsiteY0" fmla="*/ 753622 h 1507244"/>
              <a:gd name="connsiteX1" fmla="*/ 0 w 744230"/>
              <a:gd name="connsiteY1" fmla="*/ 0 h 1507244"/>
              <a:gd name="connsiteX2" fmla="*/ 0 w 744230"/>
              <a:gd name="connsiteY2" fmla="*/ 1507245 h 1507244"/>
              <a:gd name="connsiteX3" fmla="*/ 744231 w 744230"/>
              <a:gd name="connsiteY3" fmla="*/ 753622 h 1507244"/>
            </a:gdLst>
            <a:ahLst/>
            <a:cxnLst>
              <a:cxn ang="0">
                <a:pos x="connsiteX0" y="connsiteY0"/>
              </a:cxn>
              <a:cxn ang="0">
                <a:pos x="connsiteX1" y="connsiteY1"/>
              </a:cxn>
              <a:cxn ang="0">
                <a:pos x="connsiteX2" y="connsiteY2"/>
              </a:cxn>
              <a:cxn ang="0">
                <a:pos x="connsiteX3" y="connsiteY3"/>
              </a:cxn>
            </a:cxnLst>
            <a:rect l="l" t="t" r="r" b="b"/>
            <a:pathLst>
              <a:path w="744230" h="1507244">
                <a:moveTo>
                  <a:pt x="744231" y="753622"/>
                </a:moveTo>
                <a:cubicBezTo>
                  <a:pt x="744231" y="337376"/>
                  <a:pt x="411114" y="0"/>
                  <a:pt x="0" y="0"/>
                </a:cubicBezTo>
                <a:lnTo>
                  <a:pt x="0" y="1507245"/>
                </a:lnTo>
                <a:cubicBezTo>
                  <a:pt x="410969" y="1507245"/>
                  <a:pt x="744231" y="1169869"/>
                  <a:pt x="744231" y="753622"/>
                </a:cubicBezTo>
              </a:path>
            </a:pathLst>
          </a:custGeom>
          <a:solidFill>
            <a:srgbClr val="00B5E2"/>
          </a:solidFill>
          <a:ln w="14455"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AEFA286F-ED2D-7A24-F853-33364F80CD3D}"/>
              </a:ext>
              <a:ext uri="{C183D7F6-B498-43B3-948B-1728B52AA6E4}">
                <adec:decorative xmlns:adec="http://schemas.microsoft.com/office/drawing/2017/decorative" val="1"/>
              </a:ext>
            </a:extLst>
          </p:cNvPr>
          <p:cNvSpPr/>
          <p:nvPr/>
        </p:nvSpPr>
        <p:spPr>
          <a:xfrm flipH="1">
            <a:off x="10742466" y="4368631"/>
            <a:ext cx="1079807" cy="1593654"/>
          </a:xfrm>
          <a:custGeom>
            <a:avLst/>
            <a:gdLst>
              <a:gd name="connsiteX0" fmla="*/ 0 w 1079807"/>
              <a:gd name="connsiteY0" fmla="*/ 1593654 h 1593654"/>
              <a:gd name="connsiteX1" fmla="*/ 0 w 1079807"/>
              <a:gd name="connsiteY1" fmla="*/ 529043 h 1593654"/>
              <a:gd name="connsiteX2" fmla="*/ 539904 w 1079807"/>
              <a:gd name="connsiteY2" fmla="*/ 0 h 1593654"/>
              <a:gd name="connsiteX3" fmla="*/ 1079808 w 1079807"/>
              <a:gd name="connsiteY3" fmla="*/ 529043 h 1593654"/>
              <a:gd name="connsiteX4" fmla="*/ 1079808 w 1079807"/>
              <a:gd name="connsiteY4" fmla="*/ 569783 h 1593654"/>
              <a:gd name="connsiteX5" fmla="*/ 35019 w 1079807"/>
              <a:gd name="connsiteY5" fmla="*/ 1593654 h 1593654"/>
              <a:gd name="connsiteX6" fmla="*/ 145 w 1079807"/>
              <a:gd name="connsiteY6" fmla="*/ 1593654 h 159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807" h="1593654">
                <a:moveTo>
                  <a:pt x="0" y="1593654"/>
                </a:moveTo>
                <a:lnTo>
                  <a:pt x="0" y="529043"/>
                </a:lnTo>
                <a:cubicBezTo>
                  <a:pt x="0" y="236902"/>
                  <a:pt x="241662" y="0"/>
                  <a:pt x="539904" y="0"/>
                </a:cubicBezTo>
                <a:cubicBezTo>
                  <a:pt x="838002" y="0"/>
                  <a:pt x="1079808" y="236902"/>
                  <a:pt x="1079808" y="529043"/>
                </a:cubicBezTo>
                <a:lnTo>
                  <a:pt x="1079808" y="569783"/>
                </a:lnTo>
                <a:cubicBezTo>
                  <a:pt x="1079808" y="1135218"/>
                  <a:pt x="611968" y="1593654"/>
                  <a:pt x="35019" y="1593654"/>
                </a:cubicBezTo>
                <a:lnTo>
                  <a:pt x="145" y="1593654"/>
                </a:lnTo>
                <a:close/>
              </a:path>
            </a:pathLst>
          </a:custGeom>
          <a:solidFill>
            <a:srgbClr val="6240E8"/>
          </a:solidFill>
          <a:ln w="1445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D8C9D4AC-928C-8ABF-8F42-60FF65FA20BA}"/>
              </a:ext>
              <a:ext uri="{C183D7F6-B498-43B3-948B-1728B52AA6E4}">
                <adec:decorative xmlns:adec="http://schemas.microsoft.com/office/drawing/2017/decorative" val="1"/>
              </a:ext>
            </a:extLst>
          </p:cNvPr>
          <p:cNvSpPr/>
          <p:nvPr/>
        </p:nvSpPr>
        <p:spPr>
          <a:xfrm flipH="1">
            <a:off x="6858659" y="741878"/>
            <a:ext cx="1450259" cy="1472448"/>
          </a:xfrm>
          <a:custGeom>
            <a:avLst/>
            <a:gdLst>
              <a:gd name="connsiteX0" fmla="*/ 6367 w 1450259"/>
              <a:gd name="connsiteY0" fmla="*/ 0 h 1472448"/>
              <a:gd name="connsiteX1" fmla="*/ 6367 w 1450259"/>
              <a:gd name="connsiteY1" fmla="*/ 1472449 h 1472448"/>
              <a:gd name="connsiteX2" fmla="*/ 1450259 w 1450259"/>
              <a:gd name="connsiteY2" fmla="*/ 1472449 h 1472448"/>
              <a:gd name="connsiteX3" fmla="*/ 1450259 w 1450259"/>
              <a:gd name="connsiteY3" fmla="*/ 1424894 h 1472448"/>
              <a:gd name="connsiteX4" fmla="*/ 55568 w 1450259"/>
              <a:gd name="connsiteY4" fmla="*/ 0 h 1472448"/>
              <a:gd name="connsiteX5" fmla="*/ 0 w 1450259"/>
              <a:gd name="connsiteY5" fmla="*/ 0 h 147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259" h="1472448">
                <a:moveTo>
                  <a:pt x="6367" y="0"/>
                </a:moveTo>
                <a:lnTo>
                  <a:pt x="6367" y="1472449"/>
                </a:lnTo>
                <a:lnTo>
                  <a:pt x="1450259" y="1472449"/>
                </a:lnTo>
                <a:lnTo>
                  <a:pt x="1450259" y="1424894"/>
                </a:lnTo>
                <a:cubicBezTo>
                  <a:pt x="1450259" y="637926"/>
                  <a:pt x="825846" y="0"/>
                  <a:pt x="55568" y="0"/>
                </a:cubicBezTo>
                <a:lnTo>
                  <a:pt x="0" y="0"/>
                </a:lnTo>
              </a:path>
            </a:pathLst>
          </a:custGeom>
          <a:solidFill>
            <a:srgbClr val="6240E8"/>
          </a:solidFill>
          <a:ln w="1445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0DCA39B8-513A-71E5-EC49-0C95AF11D3A7}"/>
              </a:ext>
              <a:ext uri="{C183D7F6-B498-43B3-948B-1728B52AA6E4}">
                <adec:decorative xmlns:adec="http://schemas.microsoft.com/office/drawing/2017/decorative" val="1"/>
              </a:ext>
            </a:extLst>
          </p:cNvPr>
          <p:cNvSpPr/>
          <p:nvPr/>
        </p:nvSpPr>
        <p:spPr>
          <a:xfrm flipH="1">
            <a:off x="8302552" y="741878"/>
            <a:ext cx="727010" cy="1472303"/>
          </a:xfrm>
          <a:custGeom>
            <a:avLst/>
            <a:gdLst>
              <a:gd name="connsiteX0" fmla="*/ 145 w 727010"/>
              <a:gd name="connsiteY0" fmla="*/ 728540 h 1472303"/>
              <a:gd name="connsiteX1" fmla="*/ 0 w 727010"/>
              <a:gd name="connsiteY1" fmla="*/ 736079 h 1472303"/>
              <a:gd name="connsiteX2" fmla="*/ 145 w 727010"/>
              <a:gd name="connsiteY2" fmla="*/ 743763 h 1472303"/>
              <a:gd name="connsiteX3" fmla="*/ 727011 w 727010"/>
              <a:gd name="connsiteY3" fmla="*/ 1472304 h 1472303"/>
              <a:gd name="connsiteX4" fmla="*/ 727011 w 727010"/>
              <a:gd name="connsiteY4" fmla="*/ 0 h 1472303"/>
              <a:gd name="connsiteX5" fmla="*/ 145 w 727010"/>
              <a:gd name="connsiteY5" fmla="*/ 728685 h 14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10" h="1472303">
                <a:moveTo>
                  <a:pt x="145" y="728540"/>
                </a:moveTo>
                <a:cubicBezTo>
                  <a:pt x="145" y="731005"/>
                  <a:pt x="0" y="733615"/>
                  <a:pt x="0" y="736079"/>
                </a:cubicBezTo>
                <a:cubicBezTo>
                  <a:pt x="0" y="738544"/>
                  <a:pt x="145" y="741154"/>
                  <a:pt x="145" y="743763"/>
                </a:cubicBezTo>
                <a:cubicBezTo>
                  <a:pt x="4197" y="1146817"/>
                  <a:pt x="327907" y="1472304"/>
                  <a:pt x="727011" y="1472304"/>
                </a:cubicBezTo>
                <a:lnTo>
                  <a:pt x="727011" y="0"/>
                </a:lnTo>
                <a:cubicBezTo>
                  <a:pt x="328052" y="0"/>
                  <a:pt x="4197" y="325632"/>
                  <a:pt x="145" y="728685"/>
                </a:cubicBezTo>
                <a:close/>
              </a:path>
            </a:pathLst>
          </a:custGeom>
          <a:solidFill>
            <a:schemeClr val="accent2"/>
          </a:solidFill>
          <a:ln w="14455" cap="flat">
            <a:noFill/>
            <a:prstDash val="solid"/>
            <a:miter/>
          </a:ln>
        </p:spPr>
        <p:txBody>
          <a:bodyPr rtlCol="0" anchor="ctr"/>
          <a:lstStyle/>
          <a:p>
            <a:endParaRPr lang="en-US" dirty="0"/>
          </a:p>
        </p:txBody>
      </p:sp>
      <p:pic>
        <p:nvPicPr>
          <p:cNvPr id="3" name="Graphic 2">
            <a:extLst>
              <a:ext uri="{FF2B5EF4-FFF2-40B4-BE49-F238E27FC236}">
                <a16:creationId xmlns:a16="http://schemas.microsoft.com/office/drawing/2014/main" id="{7DAC65B8-1307-094A-7EBC-553B8EDAAE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4575" y="647199"/>
            <a:ext cx="1294273" cy="439233"/>
          </a:xfrm>
          <a:prstGeom prst="rect">
            <a:avLst/>
          </a:prstGeom>
        </p:spPr>
      </p:pic>
    </p:spTree>
    <p:extLst>
      <p:ext uri="{BB962C8B-B14F-4D97-AF65-F5344CB8AC3E}">
        <p14:creationId xmlns:p14="http://schemas.microsoft.com/office/powerpoint/2010/main" val="390064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8CC289-BCFB-79F7-4A70-D5BA988010A9}"/>
              </a:ext>
            </a:extLst>
          </p:cNvPr>
          <p:cNvSpPr>
            <a:spLocks noGrp="1"/>
          </p:cNvSpPr>
          <p:nvPr>
            <p:ph type="ftr" sz="quarter" idx="11"/>
          </p:nvPr>
        </p:nvSpPr>
        <p:spPr>
          <a:xfrm>
            <a:off x="1522072" y="6352675"/>
            <a:ext cx="9147857" cy="131164"/>
          </a:xfrm>
        </p:spPr>
        <p:txBody>
          <a:bodyPr/>
          <a:lstStyle>
            <a:lvl1pPr algn="ctr">
              <a:defRPr/>
            </a:lvl1pPr>
          </a:lstStyle>
          <a:p>
            <a:r>
              <a:rPr lang="en-US" dirty="0"/>
              <a:t>© Teladoc Health, Inc. All rights reserved.</a:t>
            </a:r>
          </a:p>
        </p:txBody>
      </p:sp>
      <p:sp>
        <p:nvSpPr>
          <p:cNvPr id="7" name="Slide Number Placeholder 6">
            <a:extLst>
              <a:ext uri="{FF2B5EF4-FFF2-40B4-BE49-F238E27FC236}">
                <a16:creationId xmlns:a16="http://schemas.microsoft.com/office/drawing/2014/main" id="{9CFD1F98-D039-ECDA-1FBA-B1F83E9DF770}"/>
              </a:ext>
            </a:extLst>
          </p:cNvPr>
          <p:cNvSpPr>
            <a:spLocks noGrp="1"/>
          </p:cNvSpPr>
          <p:nvPr>
            <p:ph type="sldNum" sz="quarter" idx="12"/>
          </p:nvPr>
        </p:nvSpPr>
        <p:spPr/>
        <p:txBody>
          <a:bodyPr/>
          <a:lstStyle/>
          <a:p>
            <a:fld id="{A82C3BC0-3EBF-3C4C-A3D8-795624EBC6AA}" type="slidenum">
              <a:rPr lang="en-US" smtClean="0"/>
              <a:pPr/>
              <a:t>‹#›</a:t>
            </a:fld>
            <a:endParaRPr lang="en-US" dirty="0"/>
          </a:p>
        </p:txBody>
      </p:sp>
      <p:sp>
        <p:nvSpPr>
          <p:cNvPr id="8" name="Title 1">
            <a:extLst>
              <a:ext uri="{FF2B5EF4-FFF2-40B4-BE49-F238E27FC236}">
                <a16:creationId xmlns:a16="http://schemas.microsoft.com/office/drawing/2014/main" id="{C9A1B097-35B5-0984-EC3C-5FC504CC934F}"/>
              </a:ext>
            </a:extLst>
          </p:cNvPr>
          <p:cNvSpPr>
            <a:spLocks noGrp="1"/>
          </p:cNvSpPr>
          <p:nvPr>
            <p:ph type="ctrTitle" hasCustomPrompt="1"/>
          </p:nvPr>
        </p:nvSpPr>
        <p:spPr>
          <a:xfrm>
            <a:off x="1" y="1466439"/>
            <a:ext cx="12192000" cy="894139"/>
          </a:xfrm>
        </p:spPr>
        <p:txBody>
          <a:bodyPr anchor="b" anchorCtr="0"/>
          <a:lstStyle>
            <a:lvl1pPr algn="ctr">
              <a:defRPr sz="5400">
                <a:solidFill>
                  <a:schemeClr val="accent1"/>
                </a:solidFill>
              </a:defRPr>
            </a:lvl1pPr>
          </a:lstStyle>
          <a:p>
            <a:r>
              <a:rPr lang="en-US"/>
              <a:t>Thank you</a:t>
            </a:r>
          </a:p>
        </p:txBody>
      </p:sp>
      <p:sp>
        <p:nvSpPr>
          <p:cNvPr id="9" name="Content Placeholder 2">
            <a:extLst>
              <a:ext uri="{FF2B5EF4-FFF2-40B4-BE49-F238E27FC236}">
                <a16:creationId xmlns:a16="http://schemas.microsoft.com/office/drawing/2014/main" id="{545DDDD4-7DCF-2DA6-4CD9-C6D3DA085F03}"/>
              </a:ext>
            </a:extLst>
          </p:cNvPr>
          <p:cNvSpPr>
            <a:spLocks noGrp="1"/>
          </p:cNvSpPr>
          <p:nvPr>
            <p:ph idx="1" hasCustomPrompt="1"/>
          </p:nvPr>
        </p:nvSpPr>
        <p:spPr>
          <a:xfrm>
            <a:off x="2141314" y="2605582"/>
            <a:ext cx="7917084" cy="1306741"/>
          </a:xfrm>
        </p:spPr>
        <p:txBody>
          <a:bodyPr/>
          <a:lstStyle>
            <a:lvl1pPr algn="ctr">
              <a:spcBef>
                <a:spcPts val="300"/>
              </a:spcBef>
              <a:defRPr lang="en-US" sz="1600" b="0" kern="1200" dirty="0">
                <a:solidFill>
                  <a:schemeClr val="accent1"/>
                </a:solidFill>
                <a:latin typeface="Century Gothic" panose="020B0502020202020204" pitchFamily="34" charset="0"/>
                <a:ea typeface="+mn-ea"/>
                <a:cs typeface="+mn-cs"/>
              </a:defRPr>
            </a:lvl1pPr>
            <a:lvl2pPr marL="6350" indent="0" algn="ctr">
              <a:buNone/>
              <a:defRPr>
                <a:solidFill>
                  <a:schemeClr val="accent1"/>
                </a:solidFill>
              </a:defRPr>
            </a:lvl2pPr>
            <a:lvl3pPr marL="0" indent="0" algn="ctr">
              <a:buNone/>
              <a:defRPr>
                <a:solidFill>
                  <a:schemeClr val="accent1"/>
                </a:solidFill>
              </a:defRPr>
            </a:lvl3pPr>
            <a:lvl4pPr marL="179387" indent="0" algn="ctr">
              <a:buNone/>
              <a:defRPr>
                <a:solidFill>
                  <a:schemeClr val="accent1"/>
                </a:solidFill>
              </a:defRPr>
            </a:lvl4pPr>
            <a:lvl5pPr marL="179387" indent="0" algn="ctr">
              <a:buNone/>
              <a:defRPr>
                <a:solidFill>
                  <a:schemeClr val="accent1"/>
                </a:solidFill>
              </a:defRPr>
            </a:lvl5pPr>
          </a:lstStyle>
          <a:p>
            <a:pPr lvl="0"/>
            <a:r>
              <a:rPr lang="en-US"/>
              <a:t>Click to edit Master text  </a:t>
            </a:r>
          </a:p>
        </p:txBody>
      </p:sp>
      <p:grpSp>
        <p:nvGrpSpPr>
          <p:cNvPr id="10" name="Group 9">
            <a:extLst>
              <a:ext uri="{FF2B5EF4-FFF2-40B4-BE49-F238E27FC236}">
                <a16:creationId xmlns:a16="http://schemas.microsoft.com/office/drawing/2014/main" id="{B5CDCE59-F6C9-4C86-7C84-E3EFB69FC28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11" name="Straight Connector 10">
              <a:extLst>
                <a:ext uri="{FF2B5EF4-FFF2-40B4-BE49-F238E27FC236}">
                  <a16:creationId xmlns:a16="http://schemas.microsoft.com/office/drawing/2014/main" id="{663C18AD-261E-0C89-824A-33580DDACE66}"/>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3C1927-47FF-AB2E-F27B-D010E3E650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1ACD48-D0F1-1912-DA27-058AC2DEDA84}"/>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07FAF4-DD7F-DE33-27D9-8E46E503C0D8}"/>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41A2C5-705D-1252-C948-41535A08836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 name="Graphic 1">
            <a:extLst>
              <a:ext uri="{FF2B5EF4-FFF2-40B4-BE49-F238E27FC236}">
                <a16:creationId xmlns:a16="http://schemas.microsoft.com/office/drawing/2014/main" id="{2524FA1D-0387-6D83-E28A-46D75DDA23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210175" y="5376633"/>
            <a:ext cx="1771650" cy="601238"/>
          </a:xfrm>
          <a:prstGeom prst="rect">
            <a:avLst/>
          </a:prstGeom>
        </p:spPr>
      </p:pic>
    </p:spTree>
    <p:extLst>
      <p:ext uri="{BB962C8B-B14F-4D97-AF65-F5344CB8AC3E}">
        <p14:creationId xmlns:p14="http://schemas.microsoft.com/office/powerpoint/2010/main" val="14038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8CC289-BCFB-79F7-4A70-D5BA988010A9}"/>
              </a:ext>
            </a:extLst>
          </p:cNvPr>
          <p:cNvSpPr>
            <a:spLocks noGrp="1"/>
          </p:cNvSpPr>
          <p:nvPr>
            <p:ph type="ftr" sz="quarter" idx="11"/>
          </p:nvPr>
        </p:nvSpPr>
        <p:spPr/>
        <p:txBody>
          <a:bodyPr/>
          <a:lstStyle/>
          <a:p>
            <a:r>
              <a:rPr lang="en-US" dirty="0"/>
              <a:t>© Teladoc Health, Inc. All rights reserved.</a:t>
            </a:r>
          </a:p>
        </p:txBody>
      </p:sp>
      <p:sp>
        <p:nvSpPr>
          <p:cNvPr id="7" name="Slide Number Placeholder 6">
            <a:extLst>
              <a:ext uri="{FF2B5EF4-FFF2-40B4-BE49-F238E27FC236}">
                <a16:creationId xmlns:a16="http://schemas.microsoft.com/office/drawing/2014/main" id="{9CFD1F98-D039-ECDA-1FBA-B1F83E9DF770}"/>
              </a:ext>
            </a:extLst>
          </p:cNvPr>
          <p:cNvSpPr>
            <a:spLocks noGrp="1"/>
          </p:cNvSpPr>
          <p:nvPr>
            <p:ph type="sldNum" sz="quarter" idx="12"/>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122689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Gra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6158390-1CDF-4870-8A1E-E27968E8560A}"/>
              </a:ext>
            </a:extLst>
          </p:cNvPr>
          <p:cNvSpPr>
            <a:spLocks noGrp="1"/>
          </p:cNvSpPr>
          <p:nvPr>
            <p:ph type="title"/>
          </p:nvPr>
        </p:nvSpPr>
        <p:spPr>
          <a:xfrm>
            <a:off x="243417" y="258234"/>
            <a:ext cx="11705167" cy="884767"/>
          </a:xfrm>
          <a:prstGeom prst="rect">
            <a:avLst/>
          </a:prstGeom>
        </p:spPr>
        <p:txBody>
          <a:bodyPr vert="horz" lIns="137160" tIns="91440" rIns="137160" bIns="91440" rtlCol="0" anchor="t" anchorCtr="0">
            <a:noAutofit/>
          </a:bodyPr>
          <a:lstStyle>
            <a:lvl1pPr>
              <a:defRPr sz="3200">
                <a:solidFill>
                  <a:schemeClr val="tx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35C1AE17-BD21-495F-A160-68FCE608B0CB}"/>
              </a:ext>
            </a:extLst>
          </p:cNvPr>
          <p:cNvSpPr>
            <a:spLocks noGrp="1"/>
          </p:cNvSpPr>
          <p:nvPr>
            <p:ph type="body" sz="quarter" idx="11"/>
          </p:nvPr>
        </p:nvSpPr>
        <p:spPr>
          <a:xfrm>
            <a:off x="243414" y="1244600"/>
            <a:ext cx="11705169" cy="4915251"/>
          </a:xfrm>
        </p:spPr>
        <p:txBody>
          <a:bodyPr lIns="137160" tIns="91440" rIns="137160" bIns="91440"/>
          <a:lstStyle>
            <a:lvl1pPr>
              <a:spcBef>
                <a:spcPts val="3200"/>
              </a:spcBef>
              <a:defRPr>
                <a:gradFill>
                  <a:gsLst>
                    <a:gs pos="4327">
                      <a:schemeClr val="tx1"/>
                    </a:gs>
                    <a:gs pos="10577">
                      <a:schemeClr val="tx1"/>
                    </a:gs>
                  </a:gsLst>
                  <a:lin ang="0" scaled="1"/>
                </a:gradFill>
              </a:defRPr>
            </a:lvl1pPr>
            <a:lvl2pPr>
              <a:spcBef>
                <a:spcPts val="800"/>
              </a:spcBef>
              <a:defRPr>
                <a:gradFill>
                  <a:gsLst>
                    <a:gs pos="4327">
                      <a:schemeClr val="tx1"/>
                    </a:gs>
                    <a:gs pos="10577">
                      <a:schemeClr val="tx1"/>
                    </a:gs>
                  </a:gsLst>
                  <a:lin ang="0" scaled="1"/>
                </a:gradFill>
              </a:defRPr>
            </a:lvl2pPr>
            <a:lvl3pPr marL="838179" indent="-228594">
              <a:spcBef>
                <a:spcPts val="800"/>
              </a:spcBef>
              <a:defRPr sz="1867">
                <a:gradFill>
                  <a:gsLst>
                    <a:gs pos="4327">
                      <a:schemeClr val="tx1"/>
                    </a:gs>
                    <a:gs pos="10577">
                      <a:schemeClr val="tx1"/>
                    </a:gs>
                  </a:gsLst>
                  <a:lin ang="0" scaled="1"/>
                </a:gradFill>
              </a:defRPr>
            </a:lvl3pPr>
          </a:lstStyle>
          <a:p>
            <a:pPr lvl="0"/>
            <a:r>
              <a:rPr lang="en-US"/>
              <a:t>Edit Master text styles</a:t>
            </a:r>
          </a:p>
          <a:p>
            <a:pPr lvl="1"/>
            <a:r>
              <a:rPr lang="en-US"/>
              <a:t>Second level</a:t>
            </a:r>
          </a:p>
        </p:txBody>
      </p:sp>
      <p:sp>
        <p:nvSpPr>
          <p:cNvPr id="4" name="Text Placeholder 2">
            <a:extLst>
              <a:ext uri="{FF2B5EF4-FFF2-40B4-BE49-F238E27FC236}">
                <a16:creationId xmlns:a16="http://schemas.microsoft.com/office/drawing/2014/main" id="{3A25DD97-411D-46F6-8D73-55C2775EFEE4}"/>
              </a:ext>
            </a:extLst>
          </p:cNvPr>
          <p:cNvSpPr>
            <a:spLocks noGrp="1"/>
          </p:cNvSpPr>
          <p:nvPr>
            <p:ph type="body" sz="quarter" idx="12"/>
          </p:nvPr>
        </p:nvSpPr>
        <p:spPr>
          <a:xfrm>
            <a:off x="243413" y="5928926"/>
            <a:ext cx="11705169" cy="230925"/>
          </a:xfrm>
        </p:spPr>
        <p:txBody>
          <a:bodyPr/>
          <a:lstStyle>
            <a:lvl1pPr marL="0" indent="0">
              <a:buNone/>
              <a:defRPr sz="933"/>
            </a:lvl1pPr>
          </a:lstStyle>
          <a:p>
            <a:endParaRPr lang="en-US"/>
          </a:p>
        </p:txBody>
      </p:sp>
    </p:spTree>
    <p:extLst>
      <p:ext uri="{BB962C8B-B14F-4D97-AF65-F5344CB8AC3E}">
        <p14:creationId xmlns:p14="http://schemas.microsoft.com/office/powerpoint/2010/main" val="26358049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Footer Placeholder 14">
            <a:extLst>
              <a:ext uri="{FF2B5EF4-FFF2-40B4-BE49-F238E27FC236}">
                <a16:creationId xmlns:a16="http://schemas.microsoft.com/office/drawing/2014/main" id="{284D2FBE-64F1-7042-A311-C664A68F2D41}"/>
              </a:ext>
            </a:extLst>
          </p:cNvPr>
          <p:cNvSpPr txBox="1">
            <a:spLocks/>
          </p:cNvSpPr>
          <p:nvPr userDrawn="1"/>
        </p:nvSpPr>
        <p:spPr>
          <a:xfrm>
            <a:off x="2332202" y="6328168"/>
            <a:ext cx="8686800" cy="131164"/>
          </a:xfrm>
          <a:prstGeom prst="rect">
            <a:avLst/>
          </a:prstGeom>
        </p:spPr>
        <p:txBody>
          <a:bodyPr vert="horz" lIns="0" tIns="0" rIns="0" bIns="0" rtlCol="0" anchor="ct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Teladoc Health, Inc. All rights reserved.</a:t>
            </a:r>
          </a:p>
        </p:txBody>
      </p:sp>
      <p:sp>
        <p:nvSpPr>
          <p:cNvPr id="2" name="Title 1"/>
          <p:cNvSpPr>
            <a:spLocks noGrp="1"/>
          </p:cNvSpPr>
          <p:nvPr>
            <p:ph type="title" hasCustomPrompt="1"/>
          </p:nvPr>
        </p:nvSpPr>
        <p:spPr>
          <a:xfrm>
            <a:off x="496888" y="489252"/>
            <a:ext cx="6922484" cy="328304"/>
          </a:xfrm>
        </p:spPr>
        <p:txBody>
          <a:bodyPr/>
          <a:lstStyle>
            <a:lvl1pPr>
              <a:defRPr lang="en-US" dirty="0"/>
            </a:lvl1pPr>
          </a:lstStyle>
          <a:p>
            <a:r>
              <a:rPr lang="en-US"/>
              <a:t>Agenda title goes here</a:t>
            </a:r>
          </a:p>
        </p:txBody>
      </p:sp>
      <p:sp>
        <p:nvSpPr>
          <p:cNvPr id="3" name="Content Placeholder 2"/>
          <p:cNvSpPr>
            <a:spLocks noGrp="1"/>
          </p:cNvSpPr>
          <p:nvPr>
            <p:ph idx="1" hasCustomPrompt="1"/>
          </p:nvPr>
        </p:nvSpPr>
        <p:spPr>
          <a:xfrm>
            <a:off x="496888" y="1772233"/>
            <a:ext cx="7921898" cy="4195430"/>
          </a:xfrm>
        </p:spPr>
        <p:txBody>
          <a:bodyPr/>
          <a:lstStyle>
            <a:lvl1pPr marL="15875" indent="0">
              <a:buClr>
                <a:schemeClr val="accent5"/>
              </a:buClr>
              <a:buFont typeface="+mj-lt"/>
              <a:buNone/>
              <a:tabLst/>
              <a:defRPr b="0">
                <a:solidFill>
                  <a:schemeClr val="accent1"/>
                </a:solidFill>
              </a:defRPr>
            </a:lvl1pPr>
            <a:lvl2pPr marL="6350" indent="0">
              <a:buNone/>
              <a:defRPr/>
            </a:lvl2pPr>
          </a:lstStyle>
          <a:p>
            <a:pPr lvl="0"/>
            <a:r>
              <a:rPr lang="en-US"/>
              <a:t>Click to edit text styles</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hasCustomPrompt="1"/>
          </p:nvPr>
        </p:nvSpPr>
        <p:spPr>
          <a:xfrm>
            <a:off x="496888" y="874621"/>
            <a:ext cx="6899335" cy="327025"/>
          </a:xfrm>
        </p:spPr>
        <p:txBody>
          <a:bodyPr/>
          <a:lstStyle>
            <a:lvl1pPr>
              <a:defRPr sz="1400" b="0" cap="all" baseline="0">
                <a:solidFill>
                  <a:schemeClr val="accent1"/>
                </a:solidFill>
              </a:defRPr>
            </a:lvl1pPr>
          </a:lstStyle>
          <a:p>
            <a:pPr lvl="0"/>
            <a:r>
              <a:rPr lang="en-US"/>
              <a:t>Click to edit text styles</a:t>
            </a:r>
          </a:p>
        </p:txBody>
      </p:sp>
      <p:sp>
        <p:nvSpPr>
          <p:cNvPr id="4" name="Content Placeholder 2">
            <a:extLst>
              <a:ext uri="{FF2B5EF4-FFF2-40B4-BE49-F238E27FC236}">
                <a16:creationId xmlns:a16="http://schemas.microsoft.com/office/drawing/2014/main" id="{E64F6CAF-E348-D5F2-00CC-E6B148B29321}"/>
              </a:ext>
            </a:extLst>
          </p:cNvPr>
          <p:cNvSpPr>
            <a:spLocks noGrp="1"/>
          </p:cNvSpPr>
          <p:nvPr>
            <p:ph idx="33" hasCustomPrompt="1"/>
          </p:nvPr>
        </p:nvSpPr>
        <p:spPr>
          <a:xfrm>
            <a:off x="8663360" y="1774162"/>
            <a:ext cx="2209657" cy="4195430"/>
          </a:xfrm>
        </p:spPr>
        <p:txBody>
          <a:bodyPr/>
          <a:lstStyle>
            <a:lvl1pPr marL="11113" indent="0">
              <a:buClr>
                <a:schemeClr val="accent5"/>
              </a:buClr>
              <a:buFontTx/>
              <a:buNone/>
              <a:tabLst/>
              <a:defRPr b="0">
                <a:solidFill>
                  <a:schemeClr val="accent4"/>
                </a:solidFill>
              </a:defRPr>
            </a:lvl1pPr>
            <a:lvl2pPr marL="6350" indent="0">
              <a:buNone/>
              <a:defRPr/>
            </a:lvl2pPr>
          </a:lstStyle>
          <a:p>
            <a:pPr lvl="0"/>
            <a:r>
              <a:rPr lang="en-US"/>
              <a:t>Click to edit text styles</a:t>
            </a:r>
          </a:p>
        </p:txBody>
      </p:sp>
      <p:pic>
        <p:nvPicPr>
          <p:cNvPr id="8" name="Graphic 7">
            <a:extLst>
              <a:ext uri="{FF2B5EF4-FFF2-40B4-BE49-F238E27FC236}">
                <a16:creationId xmlns:a16="http://schemas.microsoft.com/office/drawing/2014/main" id="{AB1652D6-4D09-EDC2-C632-F66413C974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2" name="Picture 11">
            <a:extLst>
              <a:ext uri="{FF2B5EF4-FFF2-40B4-BE49-F238E27FC236}">
                <a16:creationId xmlns:a16="http://schemas.microsoft.com/office/drawing/2014/main" id="{A3CD26FC-C07F-354E-A2F9-7C090543EFC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1" name="Slide Number Placeholder 15">
            <a:extLst>
              <a:ext uri="{FF2B5EF4-FFF2-40B4-BE49-F238E27FC236}">
                <a16:creationId xmlns:a16="http://schemas.microsoft.com/office/drawing/2014/main" id="{587FE2E6-FA8E-A146-A524-F9B679FBAF87}"/>
              </a:ext>
            </a:extLst>
          </p:cNvPr>
          <p:cNvSpPr txBox="1">
            <a:spLocks/>
          </p:cNvSpPr>
          <p:nvPr userDrawn="1"/>
        </p:nvSpPr>
        <p:spPr>
          <a:xfrm>
            <a:off x="11074627" y="6329081"/>
            <a:ext cx="620485" cy="131164"/>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66680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C6A7C5D-D4A9-4121-B7F6-EE174B399C16}"/>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Text Placeholder 4">
            <a:extLst>
              <a:ext uri="{FF2B5EF4-FFF2-40B4-BE49-F238E27FC236}">
                <a16:creationId xmlns:a16="http://schemas.microsoft.com/office/drawing/2014/main" id="{3EAC4F2B-4AD3-407E-A75E-CBB1C541BF5D}"/>
              </a:ext>
            </a:extLst>
          </p:cNvPr>
          <p:cNvSpPr>
            <a:spLocks noGrp="1"/>
          </p:cNvSpPr>
          <p:nvPr>
            <p:ph type="body" sz="quarter" idx="11" hasCustomPrompt="1"/>
          </p:nvPr>
        </p:nvSpPr>
        <p:spPr>
          <a:xfrm>
            <a:off x="363538" y="5931646"/>
            <a:ext cx="11461750" cy="135780"/>
          </a:xfrm>
        </p:spPr>
        <p:txBody>
          <a:bodyPr/>
          <a:lstStyle>
            <a:lvl1pPr marL="0" indent="0">
              <a:buNone/>
              <a:defRPr sz="900">
                <a:gradFill>
                  <a:gsLst>
                    <a:gs pos="24519">
                      <a:schemeClr val="accent6"/>
                    </a:gs>
                    <a:gs pos="52000">
                      <a:schemeClr val="accent6"/>
                    </a:gs>
                  </a:gsLst>
                  <a:lin ang="5400000" scaled="1"/>
                </a:gradFill>
              </a:defRPr>
            </a:lvl1pPr>
          </a:lstStyle>
          <a:p>
            <a:pPr lvl="0"/>
            <a:r>
              <a:rPr lang="en-US"/>
              <a:t>Footnote here.</a:t>
            </a:r>
          </a:p>
        </p:txBody>
      </p:sp>
      <p:sp>
        <p:nvSpPr>
          <p:cNvPr id="10" name="TextBox 9">
            <a:extLst>
              <a:ext uri="{FF2B5EF4-FFF2-40B4-BE49-F238E27FC236}">
                <a16:creationId xmlns:a16="http://schemas.microsoft.com/office/drawing/2014/main" id="{A2E337CD-3231-4F94-9DB7-691042062737}"/>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38026132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er and subhead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p:nvPr>
        </p:nvSpPr>
        <p:spPr>
          <a:xfrm>
            <a:off x="496888" y="489252"/>
            <a:ext cx="9768341" cy="328304"/>
          </a:xfrm>
        </p:spPr>
        <p:txBody>
          <a:bodyPr/>
          <a:lstStyle/>
          <a:p>
            <a:r>
              <a:rPr lang="en-US"/>
              <a:t>Click to edit Master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p:nvPr>
        </p:nvSpPr>
        <p:spPr>
          <a:xfrm>
            <a:off x="496888" y="874621"/>
            <a:ext cx="9768341" cy="327025"/>
          </a:xfrm>
        </p:spPr>
        <p:txBody>
          <a:bodyPr/>
          <a:lstStyle>
            <a:lvl1pPr>
              <a:defRPr sz="1400" b="0" cap="all" baseline="0">
                <a:solidFill>
                  <a:schemeClr val="accent1"/>
                </a:solidFill>
              </a:defRPr>
            </a:lvl1pPr>
          </a:lstStyle>
          <a:p>
            <a:pPr lvl="0"/>
            <a:r>
              <a:rPr lang="en-US"/>
              <a:t>Click to edit Master text styles</a:t>
            </a:r>
          </a:p>
        </p:txBody>
      </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37777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dirty="0"/>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dirty="0"/>
          </a:p>
        </p:txBody>
      </p:sp>
      <p:pic>
        <p:nvPicPr>
          <p:cNvPr id="16" name="Picture 15">
            <a:extLst>
              <a:ext uri="{FF2B5EF4-FFF2-40B4-BE49-F238E27FC236}">
                <a16:creationId xmlns:a16="http://schemas.microsoft.com/office/drawing/2014/main" id="{9996B864-F3DA-9A41-9F41-C118D8F3A8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20" name="Content Placeholder 2">
            <a:extLst>
              <a:ext uri="{FF2B5EF4-FFF2-40B4-BE49-F238E27FC236}">
                <a16:creationId xmlns:a16="http://schemas.microsoft.com/office/drawing/2014/main" id="{CF2D4770-81DE-484B-91C8-6F2F23B5DC70}"/>
              </a:ext>
            </a:extLst>
          </p:cNvPr>
          <p:cNvSpPr>
            <a:spLocks noGrp="1"/>
          </p:cNvSpPr>
          <p:nvPr>
            <p:ph idx="1" hasCustomPrompt="1"/>
          </p:nvPr>
        </p:nvSpPr>
        <p:spPr>
          <a:xfrm>
            <a:off x="496888" y="1445866"/>
            <a:ext cx="9768341" cy="4351338"/>
          </a:xfrm>
        </p:spPr>
        <p:txBody>
          <a:bodyPr/>
          <a:lstStyle>
            <a:lvl1pPr>
              <a:defRPr b="0">
                <a:solidFill>
                  <a:schemeClr val="accent1"/>
                </a:solidFill>
              </a:defRPr>
            </a:lvl1pPr>
            <a:lvl3pPr indent="-182880">
              <a:defRPr/>
            </a:lvl3pPr>
            <a:lvl4pPr indent="-106998">
              <a:defRPr/>
            </a:lvl4pPr>
            <a:lvl5pPr indent="-106998">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94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E23E7-11A8-2793-3139-3EA7606CB57E}"/>
              </a:ext>
              <a:ext uri="{C183D7F6-B498-43B3-948B-1728B52AA6E4}">
                <adec:decorative xmlns:adec="http://schemas.microsoft.com/office/drawing/2017/decorative" val="1"/>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9118800" y="0"/>
            <a:ext cx="3421135" cy="6858000"/>
          </a:xfrm>
          <a:prstGeom prst="rect">
            <a:avLst/>
          </a:prstGeom>
        </p:spPr>
      </p:pic>
      <p:sp>
        <p:nvSpPr>
          <p:cNvPr id="3" name="Title 1">
            <a:extLst>
              <a:ext uri="{FF2B5EF4-FFF2-40B4-BE49-F238E27FC236}">
                <a16:creationId xmlns:a16="http://schemas.microsoft.com/office/drawing/2014/main" id="{DCBCD4D4-3A5F-7D97-E623-EBECBBF8C88B}"/>
              </a:ext>
            </a:extLst>
          </p:cNvPr>
          <p:cNvSpPr>
            <a:spLocks noGrp="1"/>
          </p:cNvSpPr>
          <p:nvPr>
            <p:ph type="ctrTitle" hasCustomPrompt="1"/>
          </p:nvPr>
        </p:nvSpPr>
        <p:spPr>
          <a:xfrm>
            <a:off x="496886" y="2289551"/>
            <a:ext cx="9216457"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a:t>Presentation title goes in this spot here</a:t>
            </a:r>
          </a:p>
        </p:txBody>
      </p:sp>
      <p:sp>
        <p:nvSpPr>
          <p:cNvPr id="4" name="Subtitle 2">
            <a:extLst>
              <a:ext uri="{FF2B5EF4-FFF2-40B4-BE49-F238E27FC236}">
                <a16:creationId xmlns:a16="http://schemas.microsoft.com/office/drawing/2014/main" id="{CEFBA4E9-3E20-6CD3-1978-B7E158526B18}"/>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5" name="Text Placeholder 4">
            <a:extLst>
              <a:ext uri="{FF2B5EF4-FFF2-40B4-BE49-F238E27FC236}">
                <a16:creationId xmlns:a16="http://schemas.microsoft.com/office/drawing/2014/main" id="{0A41B432-A846-1A23-D270-C4C67E9F9607}"/>
              </a:ext>
            </a:extLst>
          </p:cNvPr>
          <p:cNvSpPr>
            <a:spLocks noGrp="1"/>
          </p:cNvSpPr>
          <p:nvPr>
            <p:ph type="body" sz="quarter" idx="15" hasCustomPrompt="1"/>
          </p:nvPr>
        </p:nvSpPr>
        <p:spPr>
          <a:xfrm>
            <a:off x="528320" y="6061835"/>
            <a:ext cx="4988560" cy="277285"/>
          </a:xfrm>
        </p:spPr>
        <p:txBody>
          <a:bodyPr vert="horz" lIns="0" tIns="0" rIns="0" bIns="0" rtlCol="0" anchor="ctr" anchorCtr="0">
            <a:noAutofit/>
          </a:bodyPr>
          <a:lstStyle>
            <a:lvl1pPr>
              <a:defRPr lang="en-US" sz="1600" dirty="0">
                <a:solidFill>
                  <a:schemeClr val="bg1"/>
                </a:solidFill>
              </a:defRPr>
            </a:lvl1pPr>
          </a:lstStyle>
          <a:p>
            <a:pPr lvl="0"/>
            <a:fld id="{C343194A-ED46-F749-9F8D-CB47BA2CA8E2}" type="datetime4">
              <a:rPr lang="en-US" smtClean="0"/>
              <a:pPr lvl="0"/>
              <a:t>June 9, 2023</a:t>
            </a:fld>
            <a:endParaRPr lang="en-US"/>
          </a:p>
        </p:txBody>
      </p:sp>
    </p:spTree>
    <p:extLst>
      <p:ext uri="{BB962C8B-B14F-4D97-AF65-F5344CB8AC3E}">
        <p14:creationId xmlns:p14="http://schemas.microsoft.com/office/powerpoint/2010/main" val="191824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9">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E23E7-11A8-2793-3139-3EA7606CB57E}"/>
              </a:ext>
              <a:ext uri="{C183D7F6-B498-43B3-948B-1728B52AA6E4}">
                <adec:decorative xmlns:adec="http://schemas.microsoft.com/office/drawing/2017/decorative" val="1"/>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9118800" y="0"/>
            <a:ext cx="3421135" cy="6858000"/>
          </a:xfrm>
          <a:prstGeom prst="rect">
            <a:avLst/>
          </a:prstGeom>
        </p:spPr>
      </p:pic>
      <p:sp>
        <p:nvSpPr>
          <p:cNvPr id="3" name="Title 1">
            <a:extLst>
              <a:ext uri="{FF2B5EF4-FFF2-40B4-BE49-F238E27FC236}">
                <a16:creationId xmlns:a16="http://schemas.microsoft.com/office/drawing/2014/main" id="{FD31BC60-D158-1CF3-7160-7F72794435BB}"/>
              </a:ext>
            </a:extLst>
          </p:cNvPr>
          <p:cNvSpPr>
            <a:spLocks noGrp="1"/>
          </p:cNvSpPr>
          <p:nvPr>
            <p:ph type="ctrTitle" hasCustomPrompt="1"/>
          </p:nvPr>
        </p:nvSpPr>
        <p:spPr>
          <a:xfrm>
            <a:off x="496886" y="2289551"/>
            <a:ext cx="9216457" cy="2387600"/>
          </a:xfrm>
        </p:spPr>
        <p:txBody>
          <a:bodyPr anchor="b" anchorCtr="0"/>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a:t>Presentation title goes in this spot here</a:t>
            </a:r>
          </a:p>
        </p:txBody>
      </p:sp>
      <p:sp>
        <p:nvSpPr>
          <p:cNvPr id="4" name="Subtitle 2">
            <a:extLst>
              <a:ext uri="{FF2B5EF4-FFF2-40B4-BE49-F238E27FC236}">
                <a16:creationId xmlns:a16="http://schemas.microsoft.com/office/drawing/2014/main" id="{BF08E356-AB1E-E7E3-584D-F1BB3952802E}"/>
              </a:ext>
            </a:extLst>
          </p:cNvPr>
          <p:cNvSpPr>
            <a:spLocks noGrp="1"/>
          </p:cNvSpPr>
          <p:nvPr>
            <p:ph type="subTitle" idx="1" hasCustomPrompt="1"/>
          </p:nvPr>
        </p:nvSpPr>
        <p:spPr>
          <a:xfrm>
            <a:off x="528320" y="4883123"/>
            <a:ext cx="5862319" cy="277285"/>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 if you need it</a:t>
            </a:r>
          </a:p>
        </p:txBody>
      </p:sp>
      <p:sp>
        <p:nvSpPr>
          <p:cNvPr id="5" name="Text Placeholder 4">
            <a:extLst>
              <a:ext uri="{FF2B5EF4-FFF2-40B4-BE49-F238E27FC236}">
                <a16:creationId xmlns:a16="http://schemas.microsoft.com/office/drawing/2014/main" id="{1441EED5-2097-F9BE-7DD9-5D26273A4D1F}"/>
              </a:ext>
            </a:extLst>
          </p:cNvPr>
          <p:cNvSpPr>
            <a:spLocks noGrp="1"/>
          </p:cNvSpPr>
          <p:nvPr>
            <p:ph type="body" sz="quarter" idx="15" hasCustomPrompt="1"/>
          </p:nvPr>
        </p:nvSpPr>
        <p:spPr>
          <a:xfrm>
            <a:off x="528320" y="6061835"/>
            <a:ext cx="4988560" cy="277285"/>
          </a:xfrm>
        </p:spPr>
        <p:txBody>
          <a:bodyPr vert="horz" lIns="0" tIns="0" rIns="0" bIns="0" rtlCol="0" anchor="ctr" anchorCtr="0">
            <a:noAutofit/>
          </a:bodyPr>
          <a:lstStyle>
            <a:lvl1pPr>
              <a:defRPr lang="en-US" sz="1600" dirty="0">
                <a:solidFill>
                  <a:schemeClr val="bg1"/>
                </a:solidFill>
              </a:defRPr>
            </a:lvl1pPr>
          </a:lstStyle>
          <a:p>
            <a:pPr lvl="0"/>
            <a:fld id="{C343194A-ED46-F749-9F8D-CB47BA2CA8E2}" type="datetime4">
              <a:rPr lang="en-US" smtClean="0"/>
              <a:pPr lvl="0"/>
              <a:t>June 9, 2023</a:t>
            </a:fld>
            <a:endParaRPr lang="en-US"/>
          </a:p>
        </p:txBody>
      </p:sp>
      <p:pic>
        <p:nvPicPr>
          <p:cNvPr id="6" name="Graphic 5">
            <a:extLst>
              <a:ext uri="{FF2B5EF4-FFF2-40B4-BE49-F238E27FC236}">
                <a16:creationId xmlns:a16="http://schemas.microsoft.com/office/drawing/2014/main" id="{0CA6B2AD-38E5-1ADD-D343-92826166E28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14575" y="647199"/>
            <a:ext cx="1294273" cy="439233"/>
          </a:xfrm>
          <a:prstGeom prst="rect">
            <a:avLst/>
          </a:prstGeom>
        </p:spPr>
      </p:pic>
    </p:spTree>
    <p:extLst>
      <p:ext uri="{BB962C8B-B14F-4D97-AF65-F5344CB8AC3E}">
        <p14:creationId xmlns:p14="http://schemas.microsoft.com/office/powerpoint/2010/main" val="199547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489252"/>
            <a:ext cx="9768341" cy="32830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96888" y="1772233"/>
            <a:ext cx="9768341" cy="419543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074627" y="6527531"/>
            <a:ext cx="620485" cy="131164"/>
          </a:xfrm>
          <a:prstGeom prst="rect">
            <a:avLst/>
          </a:prstGeom>
        </p:spPr>
        <p:txBody>
          <a:bodyPr vert="horz" lIns="0" tIns="0" rIns="0" bIns="0" rtlCol="0" anchor="ctr"/>
          <a:lstStyle>
            <a:lvl1pPr algn="r">
              <a:defRPr sz="800">
                <a:solidFill>
                  <a:schemeClr val="tx1">
                    <a:lumMod val="75000"/>
                    <a:lumOff val="25000"/>
                  </a:schemeClr>
                </a:solidFill>
                <a:latin typeface="Century Gothic" panose="020B0502020202020204" pitchFamily="34" charset="0"/>
              </a:defRPr>
            </a:lvl1pPr>
          </a:lstStyle>
          <a:p>
            <a:fld id="{C8C39308-C40B-8643-A417-C7AD3D0373A4}" type="datetime4">
              <a:rPr lang="en-US" smtClean="0"/>
              <a:t>December 4, 2024</a:t>
            </a:fld>
            <a:endParaRPr lang="en-US" dirty="0"/>
          </a:p>
        </p:txBody>
      </p:sp>
      <p:sp>
        <p:nvSpPr>
          <p:cNvPr id="6" name="Slide Number Placeholder 5"/>
          <p:cNvSpPr>
            <a:spLocks noGrp="1"/>
          </p:cNvSpPr>
          <p:nvPr>
            <p:ph type="sldNum" sz="quarter" idx="4"/>
          </p:nvPr>
        </p:nvSpPr>
        <p:spPr>
          <a:xfrm>
            <a:off x="11074627" y="6331010"/>
            <a:ext cx="620485" cy="131164"/>
          </a:xfrm>
          <a:prstGeom prst="rect">
            <a:avLst/>
          </a:prstGeom>
        </p:spPr>
        <p:txBody>
          <a:bodyPr vert="horz" lIns="0" tIns="0" rIns="0" bIns="0" rtlCol="0" anchor="ctr"/>
          <a:lstStyle>
            <a:lvl1pPr algn="r">
              <a:defRPr sz="800">
                <a:solidFill>
                  <a:schemeClr val="tx1">
                    <a:lumMod val="75000"/>
                    <a:lumOff val="25000"/>
                  </a:schemeClr>
                </a:solidFill>
                <a:latin typeface="Century Gothic" panose="020B0502020202020204" pitchFamily="34" charset="0"/>
              </a:defRPr>
            </a:lvl1pPr>
          </a:lstStyle>
          <a:p>
            <a:fld id="{A82C3BC0-3EBF-3C4C-A3D8-795624EBC6AA}" type="slidenum">
              <a:rPr lang="en-US" smtClean="0"/>
              <a:pPr/>
              <a:t>‹#›</a:t>
            </a:fld>
            <a:endParaRPr lang="en-US" dirty="0"/>
          </a:p>
        </p:txBody>
      </p:sp>
      <p:sp>
        <p:nvSpPr>
          <p:cNvPr id="14" name="Footer Placeholder 13">
            <a:extLst>
              <a:ext uri="{FF2B5EF4-FFF2-40B4-BE49-F238E27FC236}">
                <a16:creationId xmlns:a16="http://schemas.microsoft.com/office/drawing/2014/main" id="{12FDF829-2BCF-5E43-9770-9E2E1F7BB4D7}"/>
              </a:ext>
            </a:extLst>
          </p:cNvPr>
          <p:cNvSpPr>
            <a:spLocks noGrp="1"/>
          </p:cNvSpPr>
          <p:nvPr>
            <p:ph type="ftr" sz="quarter" idx="3"/>
          </p:nvPr>
        </p:nvSpPr>
        <p:spPr>
          <a:xfrm>
            <a:off x="2332202" y="6330097"/>
            <a:ext cx="8686800" cy="131164"/>
          </a:xfrm>
          <a:prstGeom prst="rect">
            <a:avLst/>
          </a:prstGeom>
        </p:spPr>
        <p:txBody>
          <a:bodyPr vert="horz" lIns="0" tIns="0" rIns="0" bIns="0" rtlCol="0" anchor="ctr"/>
          <a:lstStyle>
            <a:lvl1pPr algn="r">
              <a:defRPr lang="en-US" sz="800" kern="1200" dirty="0">
                <a:solidFill>
                  <a:schemeClr val="tx1">
                    <a:lumMod val="75000"/>
                    <a:lumOff val="25000"/>
                  </a:schemeClr>
                </a:solidFill>
                <a:latin typeface="Century Gothic" panose="020B0502020202020204" pitchFamily="34" charset="0"/>
                <a:ea typeface="+mn-ea"/>
                <a:cs typeface="+mn-cs"/>
              </a:defRPr>
            </a:lvl1pPr>
          </a:lstStyle>
          <a:p>
            <a:r>
              <a:rPr lang="en-US" dirty="0"/>
              <a:t>© Teladoc Health, Inc. All rights reserved.</a:t>
            </a:r>
          </a:p>
        </p:txBody>
      </p:sp>
    </p:spTree>
    <p:extLst>
      <p:ext uri="{BB962C8B-B14F-4D97-AF65-F5344CB8AC3E}">
        <p14:creationId xmlns:p14="http://schemas.microsoft.com/office/powerpoint/2010/main" val="364856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44" r:id="rId4"/>
    <p:sldLayoutId id="2147483778" r:id="rId5"/>
    <p:sldLayoutId id="2147483765" r:id="rId6"/>
    <p:sldLayoutId id="2147483779" r:id="rId7"/>
    <p:sldLayoutId id="2147483780" r:id="rId8"/>
    <p:sldLayoutId id="2147483781" r:id="rId9"/>
    <p:sldLayoutId id="2147483782" r:id="rId10"/>
    <p:sldLayoutId id="2147483783" r:id="rId11"/>
    <p:sldLayoutId id="2147483773" r:id="rId12"/>
    <p:sldLayoutId id="2147483732" r:id="rId13"/>
    <p:sldLayoutId id="2147483769" r:id="rId14"/>
    <p:sldLayoutId id="2147483752" r:id="rId15"/>
    <p:sldLayoutId id="2147483766" r:id="rId16"/>
    <p:sldLayoutId id="2147483693" r:id="rId17"/>
    <p:sldLayoutId id="2147483660" r:id="rId18"/>
    <p:sldLayoutId id="2147483784" r:id="rId19"/>
    <p:sldLayoutId id="2147483686" r:id="rId20"/>
    <p:sldLayoutId id="2147483673" r:id="rId21"/>
    <p:sldLayoutId id="2147483758" r:id="rId22"/>
    <p:sldLayoutId id="2147483772" r:id="rId23"/>
    <p:sldLayoutId id="2147483661" r:id="rId24"/>
    <p:sldLayoutId id="2147483676" r:id="rId25"/>
    <p:sldLayoutId id="2147483684" r:id="rId26"/>
    <p:sldLayoutId id="2147483727" r:id="rId27"/>
    <p:sldLayoutId id="2147483737" r:id="rId28"/>
    <p:sldLayoutId id="2147483675" r:id="rId29"/>
    <p:sldLayoutId id="2147483699" r:id="rId30"/>
    <p:sldLayoutId id="2147483678" r:id="rId31"/>
    <p:sldLayoutId id="2147483728" r:id="rId32"/>
    <p:sldLayoutId id="2147483734" r:id="rId33"/>
    <p:sldLayoutId id="2147483685" r:id="rId34"/>
    <p:sldLayoutId id="2147483687" r:id="rId35"/>
    <p:sldLayoutId id="2147483688" r:id="rId36"/>
    <p:sldLayoutId id="2147483735" r:id="rId37"/>
    <p:sldLayoutId id="2147483736" r:id="rId38"/>
    <p:sldLayoutId id="2147483738" r:id="rId39"/>
    <p:sldLayoutId id="2147483650" r:id="rId40"/>
    <p:sldLayoutId id="2147483680" r:id="rId41"/>
    <p:sldLayoutId id="2147483760" r:id="rId42"/>
    <p:sldLayoutId id="2147483682" r:id="rId43"/>
    <p:sldLayoutId id="2147483714" r:id="rId44"/>
    <p:sldLayoutId id="2147483683" r:id="rId45"/>
    <p:sldLayoutId id="2147483715" r:id="rId46"/>
    <p:sldLayoutId id="2147483679" r:id="rId47"/>
    <p:sldLayoutId id="2147483663" r:id="rId48"/>
    <p:sldLayoutId id="2147483674" r:id="rId49"/>
    <p:sldLayoutId id="2147483664" r:id="rId50"/>
    <p:sldLayoutId id="2147483665" r:id="rId51"/>
    <p:sldLayoutId id="2147483726" r:id="rId52"/>
    <p:sldLayoutId id="2147483666" r:id="rId53"/>
    <p:sldLayoutId id="2147483759" r:id="rId54"/>
    <p:sldLayoutId id="2147483667" r:id="rId55"/>
    <p:sldLayoutId id="2147483668" r:id="rId56"/>
    <p:sldLayoutId id="2147483669" r:id="rId57"/>
    <p:sldLayoutId id="2147483654" r:id="rId58"/>
    <p:sldLayoutId id="2147483700" r:id="rId59"/>
    <p:sldLayoutId id="2147483701" r:id="rId60"/>
    <p:sldLayoutId id="2147483702" r:id="rId61"/>
    <p:sldLayoutId id="2147483703" r:id="rId62"/>
    <p:sldLayoutId id="2147483724" r:id="rId63"/>
    <p:sldLayoutId id="2147483725" r:id="rId64"/>
    <p:sldLayoutId id="2147483704" r:id="rId65"/>
    <p:sldLayoutId id="2147483705" r:id="rId66"/>
    <p:sldLayoutId id="2147483707" r:id="rId67"/>
    <p:sldLayoutId id="2147483761" r:id="rId68"/>
    <p:sldLayoutId id="2147483706" r:id="rId69"/>
    <p:sldLayoutId id="2147483708" r:id="rId70"/>
    <p:sldLayoutId id="2147483709" r:id="rId71"/>
    <p:sldLayoutId id="2147483694" r:id="rId72"/>
    <p:sldLayoutId id="2147483695" r:id="rId73"/>
    <p:sldLayoutId id="2147483655" r:id="rId74"/>
    <p:sldLayoutId id="2147483785" r:id="rId75"/>
    <p:sldLayoutId id="2147483786" r:id="rId76"/>
    <p:sldLayoutId id="2147483788" r:id="rId77"/>
    <p:sldLayoutId id="2147483793" r:id="rId78"/>
    <p:sldLayoutId id="2147483794" r:id="rId7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2800" b="1" i="0" kern="1200" cap="none" spc="-50" baseline="0">
          <a:solidFill>
            <a:schemeClr val="accent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53.sv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74.xml"/><Relationship Id="rId5" Type="http://schemas.microsoft.com/office/2007/relationships/hdphoto" Target="../media/hdphoto5.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7"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53.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74.xml"/><Relationship Id="rId5" Type="http://schemas.microsoft.com/office/2007/relationships/hdphoto" Target="../media/hdphoto6.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hyperlink" Target="https://www.cdc.gov/diabetes/prevention-type-2/prediabetes-prevent-type-2.html?CDC_AAref_Val=https://www.cdc.gov/diabetes/basics/prediabete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74.xml"/><Relationship Id="rId5" Type="http://schemas.microsoft.com/office/2007/relationships/hdphoto" Target="../media/hdphoto7.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9.jpe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73.jpe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hyperlink" Target="https://www.cdc.gov/obesity/php/data-research/adult-obesity-facts.html?CDC_AAref_Val=https://www.cdc.gov/obesity/data/adult.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74.xml"/><Relationship Id="rId5" Type="http://schemas.microsoft.com/office/2007/relationships/hdphoto" Target="../media/hdphoto5.wdp"/><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9.jpeg"/><Relationship Id="rId7" Type="http://schemas.openxmlformats.org/officeDocument/2006/relationships/image" Target="../media/image79.jpe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72.png"/><Relationship Id="rId5" Type="http://schemas.openxmlformats.org/officeDocument/2006/relationships/image" Target="../media/image78.jpeg"/><Relationship Id="rId4" Type="http://schemas.openxmlformats.org/officeDocument/2006/relationships/image" Target="../media/image77.jpeg"/><Relationship Id="rId9" Type="http://schemas.microsoft.com/office/2007/relationships/hdphoto" Target="../media/hdphoto9.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s://www.cdc.gov/diabetes/diabetes-complications/diabetes-and-your-heart.html?CDC_AAref_Val=https://www.cdc.gov/diabetes/library/features/diabetes-and-heart.html" TargetMode="External"/><Relationship Id="rId3" Type="http://schemas.openxmlformats.org/officeDocument/2006/relationships/image" Target="../media/image24.jpeg"/><Relationship Id="rId7" Type="http://schemas.openxmlformats.org/officeDocument/2006/relationships/hyperlink" Target="https://diabetes.org/obesity" TargetMode="External"/><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hyperlink" Target="https://www.cdc.gov/healthy-weight-growth/food-activity/overweight-obesity-impacts-health.html?CDC_AAref_Val=https://www.cdc.gov/healthyweight/effects/index.html" TargetMode="External"/><Relationship Id="rId5" Type="http://schemas.openxmlformats.org/officeDocument/2006/relationships/image" Target="../media/image26.svg"/><Relationship Id="rId10" Type="http://schemas.microsoft.com/office/2007/relationships/hdphoto" Target="../media/hdphoto10.wdp"/><Relationship Id="rId4" Type="http://schemas.openxmlformats.org/officeDocument/2006/relationships/image" Target="../media/image25.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7" Type="http://schemas.microsoft.com/office/2007/relationships/hdphoto" Target="../media/hdphoto6.wdp"/><Relationship Id="rId2" Type="http://schemas.openxmlformats.org/officeDocument/2006/relationships/notesSlide" Target="../notesSlides/notesSlide29.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53.sv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48.xml"/><Relationship Id="rId6" Type="http://schemas.openxmlformats.org/officeDocument/2006/relationships/image" Target="../media/image83.png"/><Relationship Id="rId5" Type="http://schemas.openxmlformats.org/officeDocument/2006/relationships/image" Target="../media/image82.jpeg"/><Relationship Id="rId10" Type="http://schemas.microsoft.com/office/2007/relationships/hdphoto" Target="../media/hdphoto11.wdp"/><Relationship Id="rId4" Type="http://schemas.openxmlformats.org/officeDocument/2006/relationships/image" Target="../media/image81.png"/><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74.xml"/><Relationship Id="rId5" Type="http://schemas.microsoft.com/office/2007/relationships/hdphoto" Target="../media/hdphoto6.wdp"/><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hyperlink" Target="https://www.cdc.gov/diabetes/diabetes-complications/diabetes-and-your-heart.html?CDC_AAref_Val=https://www.cdc.gov/diabetes/library/features/diabetes-and-heart.html" TargetMode="External"/><Relationship Id="rId3" Type="http://schemas.openxmlformats.org/officeDocument/2006/relationships/image" Target="../media/image24.jpeg"/><Relationship Id="rId7" Type="http://schemas.openxmlformats.org/officeDocument/2006/relationships/hyperlink" Target="https://diabetes.org/obesity" TargetMode="External"/><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hyperlink" Target="https://www.cdc.gov/healthy-weight-growth/food-activity/overweight-obesity-impacts-health.html?CDC_AAref_Val=https://www.cdc.gov/healthyweight/effects/index.html" TargetMode="External"/><Relationship Id="rId5" Type="http://schemas.openxmlformats.org/officeDocument/2006/relationships/image" Target="../media/image26.svg"/><Relationship Id="rId10"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7" Type="http://schemas.microsoft.com/office/2007/relationships/hdphoto" Target="../media/hdphoto12.wdp"/><Relationship Id="rId2" Type="http://schemas.openxmlformats.org/officeDocument/2006/relationships/notesSlide" Target="../notesSlides/notesSlide34.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53.sv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74.xml"/><Relationship Id="rId5" Type="http://schemas.microsoft.com/office/2007/relationships/hdphoto" Target="../media/hdphoto5.wdp"/><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48.xml"/><Relationship Id="rId6" Type="http://schemas.openxmlformats.org/officeDocument/2006/relationships/image" Target="../media/image89.png"/><Relationship Id="rId5" Type="http://schemas.openxmlformats.org/officeDocument/2006/relationships/image" Target="../media/image88.jpeg"/><Relationship Id="rId10" Type="http://schemas.microsoft.com/office/2007/relationships/hdphoto" Target="../media/hdphoto13.wdp"/><Relationship Id="rId4" Type="http://schemas.openxmlformats.org/officeDocument/2006/relationships/image" Target="../media/image87.png"/><Relationship Id="rId9"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48.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hyperlink" Target="https://www.cdc.gov/diabetes/prevention-type-2/prediabetes-prevent-type-2.html?CDC_AAref_Val=https://www.cdc.gov/diabetes/basics/prediabetes.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1.xml"/><Relationship Id="rId1" Type="http://schemas.openxmlformats.org/officeDocument/2006/relationships/slideLayout" Target="../slideLayouts/slideLayout74.xml"/><Relationship Id="rId5" Type="http://schemas.microsoft.com/office/2007/relationships/hdphoto" Target="../media/hdphoto6.wdp"/><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48.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microsoft.com/office/2007/relationships/hdphoto" Target="../media/hdphoto5.wd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hyperlink" Target="https://www.cdc.gov/diabetes/diabetes-complications/diabetes-and-your-heart.html?CDC_AAref_Val=https://www.cdc.gov/diabetes/library/features/diabetes-and-heart.html" TargetMode="External"/><Relationship Id="rId3" Type="http://schemas.openxmlformats.org/officeDocument/2006/relationships/image" Target="../media/image24.jpeg"/><Relationship Id="rId7" Type="http://schemas.openxmlformats.org/officeDocument/2006/relationships/hyperlink" Target="https://diabetes.org/obesity" TargetMode="External"/><Relationship Id="rId2" Type="http://schemas.openxmlformats.org/officeDocument/2006/relationships/notesSlide" Target="../notesSlides/notesSlide45.xml"/><Relationship Id="rId1" Type="http://schemas.openxmlformats.org/officeDocument/2006/relationships/slideLayout" Target="../slideLayouts/slideLayout48.xml"/><Relationship Id="rId6" Type="http://schemas.openxmlformats.org/officeDocument/2006/relationships/hyperlink" Target="https://www.cdc.gov/healthy-weight-growth/food-activity/overweight-obesity-impacts-health.html?CDC_AAref_Val=https://www.cdc.gov/healthyweight/effects/index.html" TargetMode="External"/><Relationship Id="rId5" Type="http://schemas.openxmlformats.org/officeDocument/2006/relationships/image" Target="../media/image26.svg"/><Relationship Id="rId10" Type="http://schemas.microsoft.com/office/2007/relationships/hdphoto" Target="../media/hdphoto5.wdp"/><Relationship Id="rId4" Type="http://schemas.openxmlformats.org/officeDocument/2006/relationships/image" Target="../media/image25.png"/><Relationship Id="rId9"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7" Type="http://schemas.microsoft.com/office/2007/relationships/hdphoto" Target="../media/hdphoto6.wdp"/><Relationship Id="rId2" Type="http://schemas.openxmlformats.org/officeDocument/2006/relationships/notesSlide" Target="../notesSlides/notesSlide46.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53.sv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34.xml"/><Relationship Id="rId6" Type="http://schemas.openxmlformats.org/officeDocument/2006/relationships/image" Target="../media/image97.jpeg"/><Relationship Id="rId5" Type="http://schemas.openxmlformats.org/officeDocument/2006/relationships/image" Target="../media/image56.jpeg"/><Relationship Id="rId4" Type="http://schemas.openxmlformats.org/officeDocument/2006/relationships/image" Target="../media/image55.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74.xml"/><Relationship Id="rId5" Type="http://schemas.microsoft.com/office/2007/relationships/hdphoto" Target="../media/hdphoto5.wdp"/><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7" Type="http://schemas.microsoft.com/office/2007/relationships/hdphoto" Target="../media/hdphoto6.wdp"/><Relationship Id="rId2" Type="http://schemas.openxmlformats.org/officeDocument/2006/relationships/notesSlide" Target="../notesSlides/notesSlide51.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53.svg"/><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74.xml"/><Relationship Id="rId5" Type="http://schemas.microsoft.com/office/2007/relationships/hdphoto" Target="../media/hdphoto5.wdp"/><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34.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98.jpeg"/><Relationship Id="rId9" Type="http://schemas.microsoft.com/office/2007/relationships/hdphoto" Target="../media/hdphoto5.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6.xml"/><Relationship Id="rId1" Type="http://schemas.openxmlformats.org/officeDocument/2006/relationships/slideLayout" Target="../slideLayouts/slideLayout48.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hyperlink" Target="https://www.cdc.gov/diabetes/prevention-type-2/prediabetes-prevent-type-2.html?CDC_AAref_Val=https://www.cdc.gov/diabetes/basics/prediabetes.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40.png"/><Relationship Id="rId11" Type="http://schemas.microsoft.com/office/2007/relationships/hdphoto" Target="../media/hdphoto4.wdp"/><Relationship Id="rId5" Type="http://schemas.openxmlformats.org/officeDocument/2006/relationships/image" Target="../media/image39.png"/><Relationship Id="rId10" Type="http://schemas.openxmlformats.org/officeDocument/2006/relationships/image" Target="../media/image27.png"/><Relationship Id="rId4" Type="http://schemas.openxmlformats.org/officeDocument/2006/relationships/image" Target="../media/image38.jpeg"/><Relationship Id="rId9" Type="http://schemas.openxmlformats.org/officeDocument/2006/relationships/image" Target="../media/image4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74.xml"/><Relationship Id="rId5" Type="http://schemas.microsoft.com/office/2007/relationships/hdphoto" Target="../media/hdphoto5.wdp"/><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9.png"/><Relationship Id="rId7"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48.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microsoft.com/office/2007/relationships/hdphoto" Target="../media/hdphoto5.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01.jpeg"/></Relationships>
</file>

<file path=ppt/slides/_rels/slide7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03.jpeg"/></Relationships>
</file>

<file path=ppt/slides/_rels/slide7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05.jpeg"/></Relationships>
</file>

<file path=ppt/slides/_rels/slide7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07.jpe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78.xml"/><Relationship Id="rId6" Type="http://schemas.openxmlformats.org/officeDocument/2006/relationships/image" Target="../media/image47.png"/><Relationship Id="rId11" Type="http://schemas.openxmlformats.org/officeDocument/2006/relationships/image" Target="../media/image27.png"/><Relationship Id="rId5" Type="http://schemas.openxmlformats.org/officeDocument/2006/relationships/image" Target="../media/image46.png"/><Relationship Id="rId10" Type="http://schemas.openxmlformats.org/officeDocument/2006/relationships/hyperlink" Target="https://www.wwltv.com/article/news/health/telehealth-teladoc-diabetes-kenner-man-phone-doctor-symptoms-heart-attack-stroke/289-3148b298-5d6c-4d4d-b328-0ebe8adafed1" TargetMode="External"/><Relationship Id="rId4" Type="http://schemas.openxmlformats.org/officeDocument/2006/relationships/image" Target="../media/image45.png"/><Relationship Id="rId9" Type="http://schemas.openxmlformats.org/officeDocument/2006/relationships/image" Target="../media/image50.png"/></Relationships>
</file>

<file path=ppt/slides/_rels/slide8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09.jpeg"/></Relationships>
</file>

<file path=ppt/slides/_rels/slide8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11.jpeg"/></Relationships>
</file>

<file path=ppt/slides/_rels/slide8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13.jpeg"/></Relationships>
</file>

<file path=ppt/slides/_rels/slide8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15.jpeg"/></Relationships>
</file>

<file path=ppt/slides/_rels/slide8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17.jpeg"/></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FAC0-D890-480B-9481-7756884752D4}"/>
              </a:ext>
            </a:extLst>
          </p:cNvPr>
          <p:cNvSpPr>
            <a:spLocks noGrp="1"/>
          </p:cNvSpPr>
          <p:nvPr>
            <p:ph type="title"/>
          </p:nvPr>
        </p:nvSpPr>
        <p:spPr/>
        <p:txBody>
          <a:bodyPr/>
          <a:lstStyle/>
          <a:p>
            <a:r>
              <a:rPr lang="en-US" dirty="0">
                <a:solidFill>
                  <a:schemeClr val="accent1"/>
                </a:solidFill>
              </a:rPr>
              <a:t>INSTRUCTIONS</a:t>
            </a:r>
            <a:r>
              <a:rPr lang="en-US" dirty="0"/>
              <a:t> – </a:t>
            </a:r>
            <a:r>
              <a:rPr lang="en-US" dirty="0">
                <a:solidFill>
                  <a:schemeClr val="accent5"/>
                </a:solidFill>
              </a:rPr>
              <a:t>delete this slide after reviewing</a:t>
            </a:r>
          </a:p>
        </p:txBody>
      </p:sp>
      <p:sp>
        <p:nvSpPr>
          <p:cNvPr id="128" name="Content Placeholder 127">
            <a:extLst>
              <a:ext uri="{FF2B5EF4-FFF2-40B4-BE49-F238E27FC236}">
                <a16:creationId xmlns:a16="http://schemas.microsoft.com/office/drawing/2014/main" id="{082C5F66-E5DD-4CFA-8424-411C62490B1D}"/>
              </a:ext>
            </a:extLst>
          </p:cNvPr>
          <p:cNvSpPr>
            <a:spLocks noGrp="1"/>
          </p:cNvSpPr>
          <p:nvPr>
            <p:ph type="body" sz="quarter" idx="11"/>
          </p:nvPr>
        </p:nvSpPr>
        <p:spPr>
          <a:xfrm>
            <a:off x="243414" y="1181101"/>
            <a:ext cx="11705169" cy="4978751"/>
          </a:xfrm>
        </p:spPr>
        <p:txBody>
          <a:bodyPr vert="horz" lIns="137160" tIns="91440" rIns="137160" bIns="91440" rtlCol="0" anchor="t">
            <a:noAutofit/>
          </a:bodyPr>
          <a:lstStyle/>
          <a:p>
            <a:pPr marL="0" indent="0">
              <a:buNone/>
            </a:pPr>
            <a:r>
              <a:rPr lang="en-US" b="1" dirty="0">
                <a:solidFill>
                  <a:schemeClr val="accent1"/>
                </a:solidFill>
                <a:cs typeface="Arial"/>
              </a:rPr>
              <a:t>This presentation is designed for use if you offer Teladoc Health telehealth services, along with Livongo and/or myStrength programs, meaning </a:t>
            </a:r>
            <a:r>
              <a:rPr lang="en-US" b="1" u="sng" dirty="0">
                <a:solidFill>
                  <a:schemeClr val="accent1"/>
                </a:solidFill>
                <a:cs typeface="Arial"/>
              </a:rPr>
              <a:t>you have not migrated to the integrated Teladoc Health experience and will not be migrating prior to 2025</a:t>
            </a:r>
            <a:r>
              <a:rPr lang="en-US" b="1" dirty="0">
                <a:solidFill>
                  <a:schemeClr val="accent1"/>
                </a:solidFill>
                <a:cs typeface="Arial"/>
              </a:rPr>
              <a:t>.</a:t>
            </a:r>
          </a:p>
          <a:p>
            <a:pPr marL="0" indent="0">
              <a:buNone/>
            </a:pPr>
            <a:r>
              <a:rPr lang="en-US" dirty="0">
                <a:solidFill>
                  <a:schemeClr val="tx1"/>
                </a:solidFill>
                <a:cs typeface="Arial"/>
              </a:rPr>
              <a:t>There are </a:t>
            </a:r>
            <a:r>
              <a:rPr lang="en-US" b="1" dirty="0">
                <a:solidFill>
                  <a:schemeClr val="tx1"/>
                </a:solidFill>
                <a:cs typeface="Arial"/>
              </a:rPr>
              <a:t>alternative cover slide image options in the appendix </a:t>
            </a:r>
            <a:r>
              <a:rPr lang="en-US" dirty="0">
                <a:solidFill>
                  <a:schemeClr val="tx1"/>
                </a:solidFill>
                <a:cs typeface="Arial"/>
              </a:rPr>
              <a:t>that you can select to best represent your population.</a:t>
            </a:r>
          </a:p>
          <a:p>
            <a:pPr marL="0" indent="0">
              <a:buNone/>
            </a:pPr>
            <a:r>
              <a:rPr lang="en-US" dirty="0">
                <a:solidFill>
                  <a:schemeClr val="tx1"/>
                </a:solidFill>
                <a:cs typeface="Arial"/>
              </a:rPr>
              <a:t>Please be sure to only use slides in this presentation that apply to the services your population will have in the next benefit year, and </a:t>
            </a:r>
            <a:r>
              <a:rPr lang="en-US" u="sng" dirty="0">
                <a:solidFill>
                  <a:schemeClr val="tx1"/>
                </a:solidFill>
                <a:cs typeface="Arial"/>
              </a:rPr>
              <a:t>delete</a:t>
            </a:r>
            <a:r>
              <a:rPr lang="en-US" dirty="0">
                <a:solidFill>
                  <a:schemeClr val="tx1"/>
                </a:solidFill>
                <a:cs typeface="Arial"/>
              </a:rPr>
              <a:t> any other slides, rather than hiding them. If you are unsure, please contact your Teladoc Health client manager or the client services team.</a:t>
            </a:r>
          </a:p>
          <a:p>
            <a:pPr marL="0" indent="0">
              <a:buNone/>
            </a:pPr>
            <a:r>
              <a:rPr lang="en-US" dirty="0">
                <a:solidFill>
                  <a:schemeClr val="tx1"/>
                </a:solidFill>
                <a:cs typeface="Arial"/>
              </a:rPr>
              <a:t>Each service has several available slides, you can use all of the slides for each service you have, or you can mix and match the slides in that section depending on how much information you want to provide and how long you want your presentation to be.</a:t>
            </a:r>
          </a:p>
        </p:txBody>
      </p:sp>
    </p:spTree>
    <p:extLst>
      <p:ext uri="{BB962C8B-B14F-4D97-AF65-F5344CB8AC3E}">
        <p14:creationId xmlns:p14="http://schemas.microsoft.com/office/powerpoint/2010/main" val="7698104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857" y="0"/>
            <a:ext cx="12043144"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965990" y="2519722"/>
              <a:ext cx="1578277"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 in 10</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a:rPr>
                <a:t>adults in the </a:t>
              </a: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have diabetes</a:t>
              </a:r>
              <a:r>
                <a:rPr kumimoji="0" lang="en-US" sz="1200" i="0" u="none" strike="noStrike" kern="1200" cap="none" spc="0" normalizeH="0" baseline="0" noProof="0" dirty="0">
                  <a:ln>
                    <a:noFill/>
                  </a:ln>
                  <a:solidFill>
                    <a:schemeClr val="bg1"/>
                  </a:solidFill>
                  <a:effectLst/>
                  <a:uLnTx/>
                  <a:uFillTx/>
                  <a:latin typeface="Century Gothic"/>
                </a:rPr>
                <a:t>—23% are undiagnosed</a:t>
              </a:r>
              <a:r>
                <a:rPr kumimoji="0" lang="en-US" sz="1200" i="0" u="none" strike="noStrike" kern="1200" cap="none" spc="0" normalizeH="0" baseline="30000" noProof="0" dirty="0">
                  <a:ln>
                    <a:noFill/>
                  </a:ln>
                  <a:solidFill>
                    <a:schemeClr val="bg1"/>
                  </a:solidFill>
                  <a:effectLst/>
                  <a:uLnTx/>
                  <a:uFillTx/>
                  <a:latin typeface="Century Gothic"/>
                </a:rPr>
                <a:t>1</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4" y="6304953"/>
            <a:ext cx="6548683" cy="291502"/>
          </a:xfrm>
          <a:prstGeom prst="rect">
            <a:avLst/>
          </a:prstGeom>
          <a:noFill/>
        </p:spPr>
        <p:txBody>
          <a:bodyPr wrap="square" lIns="0" tIns="0" rIns="0" bIns="0" anchor="t">
            <a:noAutofit/>
          </a:bodyPr>
          <a:lstStyle/>
          <a:p>
            <a:r>
              <a:rPr lang="en-US" sz="700" dirty="0">
                <a:latin typeface="Century Gothic"/>
              </a:rPr>
              <a:t>1. CDC Diabetes Quick Facts. (2024) https://www.cdc.gov/diabetes/php/data-research/</a:t>
            </a:r>
            <a:endParaRPr lang="en-US" sz="700" dirty="0">
              <a:latin typeface="Century Gothic" panose="020B0502020202020204" pitchFamily="34" charset="0"/>
            </a:endParaRPr>
          </a:p>
          <a:p>
            <a:pPr algn="l"/>
            <a:r>
              <a:rPr lang="en-US" sz="700" dirty="0">
                <a:latin typeface="Century Gothic"/>
              </a:rPr>
              <a:t>2. ADA Economic Costs of Diabetes in the U.S. in 2017. Diabetes Care. 2018 May; 41(5): 917-928. https://doi.org/10.2337/dci18-0007</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HEALTH RISKS</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466056" y="2681922"/>
              <a:ext cx="1507180"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$327B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for diagnosed diabetes</a:t>
              </a:r>
              <a:r>
                <a:rPr kumimoji="0" lang="en-US" sz="1200" i="0" u="none" strike="noStrike" kern="1200" cap="none" spc="0" normalizeH="0" baseline="30000" noProof="0" dirty="0">
                  <a:ln>
                    <a:noFill/>
                  </a:ln>
                  <a:solidFill>
                    <a:schemeClr val="bg1"/>
                  </a:solidFill>
                  <a:effectLst/>
                  <a:uLnTx/>
                  <a:uFillTx/>
                  <a:latin typeface="Century Gothic"/>
                </a:rPr>
                <a:t>2</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diabetes</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common, costly disease connected to serious health risks</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3045539" y="6551961"/>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10</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513349"/>
            <a:ext cx="1465799" cy="9694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panose="020B0502020202020204" pitchFamily="34" charset="0"/>
              </a:rPr>
              <a:t>increased </a:t>
            </a:r>
            <a:r>
              <a:rPr lang="en-US" sz="1200" b="1" dirty="0">
                <a:solidFill>
                  <a:schemeClr val="bg1"/>
                </a:solidFill>
                <a:latin typeface="Century Gothic" panose="020B0502020202020204" pitchFamily="34" charset="0"/>
              </a:rPr>
              <a:t>risk of complications</a:t>
            </a:r>
            <a:endParaRPr kumimoji="0" lang="en-US" sz="1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Graphic 5">
            <a:extLst>
              <a:ext uri="{FF2B5EF4-FFF2-40B4-BE49-F238E27FC236}">
                <a16:creationId xmlns:a16="http://schemas.microsoft.com/office/drawing/2014/main" id="{60A2722A-AE0E-029B-95C1-42A70F41C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37824" y="4186318"/>
            <a:ext cx="512103" cy="832167"/>
          </a:xfrm>
          <a:prstGeom prst="rect">
            <a:avLst/>
          </a:prstGeom>
        </p:spPr>
      </p:pic>
      <p:pic>
        <p:nvPicPr>
          <p:cNvPr id="9" name="Picture 8" descr="A black and grey logo&#10;&#10;Description automatically generated">
            <a:extLst>
              <a:ext uri="{FF2B5EF4-FFF2-40B4-BE49-F238E27FC236}">
                <a16:creationId xmlns:a16="http://schemas.microsoft.com/office/drawing/2014/main" id="{A32E3B17-99D6-1436-25DC-B0629942ECD2}"/>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427793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11</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717914" cy="5841159"/>
          </a:xfrm>
        </p:spPr>
        <p:txBody>
          <a:bodyPr vert="horz" lIns="0" tIns="0" rIns="0" bIns="0" rtlCol="0" anchor="t">
            <a:noAutofit/>
          </a:bodyPr>
          <a:lstStyle/>
          <a:p>
            <a:r>
              <a:rPr lang="en-US" sz="2800" b="1" dirty="0">
                <a:solidFill>
                  <a:schemeClr val="accent1"/>
                </a:solidFill>
                <a:latin typeface="Georgia"/>
              </a:rPr>
              <a:t>Diabetes Management:  </a:t>
            </a:r>
            <a:br>
              <a:rPr lang="en-US" sz="2800" b="1" dirty="0">
                <a:latin typeface="Georgia" panose="02040502050405020303" pitchFamily="18" charset="0"/>
              </a:rPr>
            </a:br>
            <a:r>
              <a:rPr lang="en-US" sz="2400" b="1" dirty="0">
                <a:solidFill>
                  <a:schemeClr val="accent1"/>
                </a:solidFill>
                <a:latin typeface="Georgia"/>
              </a:rPr>
              <a:t>Healthier living at no cost to you</a:t>
            </a:r>
          </a:p>
          <a:p>
            <a:pPr>
              <a:spcBef>
                <a:spcPts val="300"/>
              </a:spcBef>
            </a:pPr>
            <a:endParaRPr lang="en-US" sz="1600" b="1" dirty="0">
              <a:solidFill>
                <a:schemeClr val="accent1"/>
              </a:solidFill>
            </a:endParaRPr>
          </a:p>
          <a:p>
            <a:pPr>
              <a:spcBef>
                <a:spcPts val="300"/>
              </a:spcBef>
            </a:pPr>
            <a:r>
              <a:rPr lang="en-US" sz="1600" b="1" dirty="0">
                <a:solidFill>
                  <a:schemeClr val="accent1"/>
                </a:solidFill>
                <a:latin typeface="Century Gothic"/>
              </a:rPr>
              <a:t>Convenient access to device and tools at no extra cost</a:t>
            </a:r>
            <a:endParaRPr lang="en-US" sz="1600" dirty="0">
              <a:solidFill>
                <a:schemeClr val="accent1"/>
              </a:solidFill>
              <a:latin typeface="Century Gothic"/>
            </a:endParaRPr>
          </a:p>
          <a:p>
            <a:pPr marL="285750" indent="-285750">
              <a:spcBef>
                <a:spcPts val="300"/>
              </a:spcBef>
              <a:buFont typeface="Arial" panose="020B0604020202020204" pitchFamily="34" charset="0"/>
              <a:buChar char="•"/>
            </a:pPr>
            <a:r>
              <a:rPr lang="en-US" sz="1400" dirty="0">
                <a:solidFill>
                  <a:schemeClr val="accent1"/>
                </a:solidFill>
                <a:latin typeface="Century Gothic"/>
              </a:rPr>
              <a:t>Receive a connected blood glucose meter </a:t>
            </a:r>
          </a:p>
          <a:p>
            <a:pPr marL="285750" indent="-285750">
              <a:spcBef>
                <a:spcPts val="300"/>
              </a:spcBef>
              <a:buFont typeface="Arial" panose="020B0604020202020204" pitchFamily="34" charset="0"/>
              <a:buChar char="•"/>
            </a:pPr>
            <a:r>
              <a:rPr lang="en-US" sz="1400" dirty="0">
                <a:solidFill>
                  <a:schemeClr val="accent1"/>
                </a:solidFill>
                <a:latin typeface="Century Gothic"/>
                <a:cs typeface="Arial"/>
              </a:rPr>
              <a:t>Get reminders on your meter to order more supplies before you run out</a:t>
            </a:r>
          </a:p>
          <a:p>
            <a:pPr marL="285750" indent="-285750">
              <a:spcBef>
                <a:spcPts val="300"/>
              </a:spcBef>
              <a:buFont typeface="Arial,Sans-Serif" panose="020B0604020202020204" pitchFamily="34" charset="0"/>
              <a:buChar char="•"/>
            </a:pPr>
            <a:r>
              <a:rPr lang="en-US" sz="1400" dirty="0">
                <a:solidFill>
                  <a:schemeClr val="accent1"/>
                </a:solidFill>
                <a:latin typeface="Century Gothic"/>
                <a:cs typeface="Arial"/>
              </a:rPr>
              <a:t>Order unlimited strips and lancets delivered to your door</a:t>
            </a:r>
          </a:p>
          <a:p>
            <a:pPr marL="285750" indent="-285750">
              <a:spcBef>
                <a:spcPts val="300"/>
              </a:spcBef>
              <a:buFont typeface="Arial" panose="020B0604020202020204" pitchFamily="34" charset="0"/>
              <a:buChar char="•"/>
            </a:pPr>
            <a:endParaRPr lang="en-US" sz="1400" dirty="0">
              <a:solidFill>
                <a:schemeClr val="accent1"/>
              </a:solidFill>
              <a:cs typeface="Arial"/>
            </a:endParaRPr>
          </a:p>
          <a:p>
            <a:pPr>
              <a:spcBef>
                <a:spcPts val="300"/>
              </a:spcBef>
            </a:pPr>
            <a:r>
              <a:rPr lang="en-US" sz="1600" b="1" dirty="0">
                <a:solidFill>
                  <a:schemeClr val="accent1"/>
                </a:solidFill>
                <a:latin typeface="Century Gothic"/>
                <a:cs typeface="Segoe UI"/>
              </a:rPr>
              <a:t>Connected support</a:t>
            </a:r>
            <a:endParaRPr lang="en-US" sz="1600" dirty="0">
              <a:solidFill>
                <a:schemeClr val="accent1"/>
              </a:solidFill>
              <a:latin typeface="Century Gothic"/>
              <a:cs typeface="Segoe UI"/>
            </a:endParaRPr>
          </a:p>
          <a:p>
            <a:pPr marL="288925" indent="-288925">
              <a:spcBef>
                <a:spcPts val="300"/>
              </a:spcBef>
              <a:buFont typeface="Arial,Sans-Serif"/>
              <a:buChar char="•"/>
            </a:pPr>
            <a:r>
              <a:rPr lang="en-US" sz="1400" dirty="0">
                <a:solidFill>
                  <a:schemeClr val="accent1"/>
                </a:solidFill>
                <a:latin typeface="Century Gothic"/>
                <a:cs typeface="Arial"/>
              </a:rPr>
              <a:t>See all your blood sugar data in your secure Livongo account</a:t>
            </a:r>
          </a:p>
          <a:p>
            <a:pPr marL="288925" indent="-288925">
              <a:spcBef>
                <a:spcPts val="300"/>
              </a:spcBef>
              <a:buFont typeface="Arial,Sans-Serif"/>
              <a:buChar char="•"/>
            </a:pPr>
            <a:r>
              <a:rPr lang="en-US" sz="1400" dirty="0">
                <a:solidFill>
                  <a:schemeClr val="accent1"/>
                </a:solidFill>
                <a:latin typeface="Century Gothic"/>
                <a:cs typeface="Arial"/>
              </a:rPr>
              <a:t>Get real-time tips and insights after every check</a:t>
            </a:r>
          </a:p>
          <a:p>
            <a:pPr marL="288925" indent="-288925">
              <a:spcBef>
                <a:spcPts val="300"/>
              </a:spcBef>
              <a:buFont typeface="Arial,Sans-Serif"/>
              <a:buChar char="•"/>
            </a:pPr>
            <a:r>
              <a:rPr lang="en-US" sz="1400" dirty="0">
                <a:solidFill>
                  <a:schemeClr val="accent1"/>
                </a:solidFill>
                <a:latin typeface="Century Gothic"/>
                <a:cs typeface="Arial"/>
              </a:rPr>
              <a:t>Share reports with your doctor </a:t>
            </a:r>
          </a:p>
          <a:p>
            <a:pPr marL="288925" indent="-288925">
              <a:spcBef>
                <a:spcPts val="300"/>
              </a:spcBef>
              <a:buFont typeface="Arial,Sans-Serif"/>
              <a:buChar char="•"/>
            </a:pPr>
            <a:r>
              <a:rPr lang="en-US" sz="1400" dirty="0">
                <a:solidFill>
                  <a:schemeClr val="accent1"/>
                </a:solidFill>
                <a:latin typeface="Century Gothic"/>
                <a:cs typeface="Arial"/>
              </a:rPr>
              <a:t>Set goals and reminders, track food and activity, and monitor health trends—all in one place</a:t>
            </a:r>
            <a:endParaRPr lang="en-US" dirty="0">
              <a:solidFill>
                <a:schemeClr val="accent1"/>
              </a:solidFill>
              <a:latin typeface="Century Gothic"/>
            </a:endParaRPr>
          </a:p>
          <a:p>
            <a:pPr marL="288925" indent="-288925">
              <a:spcBef>
                <a:spcPts val="300"/>
              </a:spcBef>
              <a:buFont typeface="Arial,Sans-Serif"/>
              <a:buChar char="•"/>
            </a:pPr>
            <a:r>
              <a:rPr lang="en-US" sz="1400" dirty="0">
                <a:solidFill>
                  <a:schemeClr val="accent1"/>
                </a:solidFill>
                <a:latin typeface="Century Gothic"/>
                <a:cs typeface="Arial"/>
              </a:rPr>
              <a:t>Receive a weekly email summary with your trends and tools</a:t>
            </a:r>
            <a:br>
              <a:rPr lang="en-US" sz="1400" dirty="0">
                <a:solidFill>
                  <a:schemeClr val="accent1"/>
                </a:solidFill>
                <a:latin typeface="Century Gothic"/>
                <a:cs typeface="Arial"/>
              </a:rPr>
            </a:br>
            <a:endParaRPr lang="en-US" sz="1400" dirty="0">
              <a:solidFill>
                <a:schemeClr val="accent1"/>
              </a:solidFill>
              <a:latin typeface="Century Gothic"/>
              <a:cs typeface="Arial"/>
            </a:endParaRPr>
          </a:p>
          <a:p>
            <a:pPr>
              <a:spcBef>
                <a:spcPts val="300"/>
              </a:spcBef>
            </a:pPr>
            <a:r>
              <a:rPr lang="en-US" sz="1600" b="1" dirty="0">
                <a:solidFill>
                  <a:schemeClr val="accent1"/>
                </a:solidFill>
                <a:latin typeface="Century Gothic"/>
              </a:rPr>
              <a:t>Guidance from expert coaches</a:t>
            </a:r>
            <a:endParaRPr lang="en-US" dirty="0">
              <a:solidFill>
                <a:schemeClr val="accent1"/>
              </a:solidFill>
            </a:endParaRPr>
          </a:p>
          <a:p>
            <a:pPr marL="288925" indent="-288925">
              <a:spcBef>
                <a:spcPts val="300"/>
              </a:spcBef>
              <a:buFont typeface="Arial" panose="020B0604020202020204" pitchFamily="34" charset="0"/>
              <a:buChar char="•"/>
            </a:pPr>
            <a:r>
              <a:rPr lang="en-US" sz="1400" dirty="0">
                <a:solidFill>
                  <a:schemeClr val="accent1"/>
                </a:solidFill>
                <a:latin typeface="Century Gothic"/>
              </a:rPr>
              <a:t>Get 24/7 support for out-of-range readings and unlimited access to </a:t>
            </a:r>
            <a:br>
              <a:rPr lang="en-US" sz="1400" dirty="0">
                <a:latin typeface="Century Gothic"/>
              </a:rPr>
            </a:br>
            <a:r>
              <a:rPr lang="en-US" sz="1400" dirty="0">
                <a:solidFill>
                  <a:schemeClr val="accent1"/>
                </a:solidFill>
                <a:latin typeface="Century Gothic"/>
              </a:rPr>
              <a:t>one-on-one coaching with Certified Diabetes Care and Education Specialists</a:t>
            </a:r>
          </a:p>
          <a:p>
            <a:pPr marL="288925" indent="-288925">
              <a:spcBef>
                <a:spcPts val="300"/>
              </a:spcBef>
              <a:buFont typeface="Arial" panose="020B0604020202020204" pitchFamily="34" charset="0"/>
              <a:buChar char="•"/>
            </a:pPr>
            <a:r>
              <a:rPr lang="en-US" sz="1400" dirty="0">
                <a:solidFill>
                  <a:schemeClr val="accent1"/>
                </a:solidFill>
                <a:latin typeface="Century Gothic"/>
                <a:cs typeface="Arial"/>
              </a:rPr>
              <a:t>Message a coach anytime through your app or online account  </a:t>
            </a:r>
          </a:p>
          <a:p>
            <a:pPr>
              <a:spcBef>
                <a:spcPts val="300"/>
              </a:spcBef>
            </a:pPr>
            <a:endParaRPr lang="en-US" sz="1800" b="1" dirty="0">
              <a:solidFill>
                <a:schemeClr val="accent1"/>
              </a:solidFill>
            </a:endParaRPr>
          </a:p>
          <a:p>
            <a:pPr>
              <a:spcBef>
                <a:spcPts val="300"/>
              </a:spcBef>
            </a:pPr>
            <a:endParaRPr lang="en-US" sz="1600" b="1" dirty="0">
              <a:solidFill>
                <a:schemeClr val="accent1"/>
              </a:solidFill>
              <a:latin typeface="Century Gothic"/>
            </a:endParaRPr>
          </a:p>
          <a:p>
            <a:pPr marL="288925" indent="-288925">
              <a:spcBef>
                <a:spcPts val="300"/>
              </a:spcBef>
              <a:buFont typeface="Arial,Sans-Serif" panose="020B0604020202020204" pitchFamily="34" charset="0"/>
              <a:buChar char="•"/>
            </a:pPr>
            <a:endParaRPr lang="en-US" sz="1400" dirty="0">
              <a:solidFill>
                <a:schemeClr val="accent1"/>
              </a:solidFill>
              <a:latin typeface="Century Gothic"/>
              <a:cs typeface="Arial"/>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0"/>
            <a:ext cx="4611757" cy="6858000"/>
          </a:xfrm>
        </p:spPr>
        <p:txBody>
          <a:bodyPr/>
          <a:lstStyle/>
          <a:p>
            <a:endParaRPr lang="en-US" dirty="0"/>
          </a:p>
          <a:p>
            <a:endParaRPr lang="en-US" dirty="0"/>
          </a:p>
        </p:txBody>
      </p:sp>
      <p:sp>
        <p:nvSpPr>
          <p:cNvPr id="7" name="Text Placeholder 7">
            <a:extLst>
              <a:ext uri="{FF2B5EF4-FFF2-40B4-BE49-F238E27FC236}">
                <a16:creationId xmlns:a16="http://schemas.microsoft.com/office/drawing/2014/main" id="{D3D891B6-C696-2A34-3DA3-E0B9E053294A}"/>
              </a:ext>
            </a:extLst>
          </p:cNvPr>
          <p:cNvSpPr>
            <a:spLocks noGrp="1"/>
          </p:cNvSpPr>
          <p:nvPr>
            <p:ph type="body" sz="quarter" idx="23"/>
          </p:nvPr>
        </p:nvSpPr>
        <p:spPr>
          <a:xfrm>
            <a:off x="401201" y="489252"/>
            <a:ext cx="2307459" cy="651574"/>
          </a:xfrm>
        </p:spPr>
        <p:txBody>
          <a:bodyPr/>
          <a:lstStyle/>
          <a:p>
            <a:r>
              <a:rPr lang="en-US" dirty="0">
                <a:solidFill>
                  <a:schemeClr val="accent2"/>
                </a:solidFill>
              </a:rPr>
              <a:t>2.1%</a:t>
            </a:r>
          </a:p>
        </p:txBody>
      </p:sp>
      <p:sp>
        <p:nvSpPr>
          <p:cNvPr id="8" name="Text Placeholder 8">
            <a:extLst>
              <a:ext uri="{FF2B5EF4-FFF2-40B4-BE49-F238E27FC236}">
                <a16:creationId xmlns:a16="http://schemas.microsoft.com/office/drawing/2014/main" id="{DA770C3F-8FC3-25DB-2B3B-5E4486BD9144}"/>
              </a:ext>
            </a:extLst>
          </p:cNvPr>
          <p:cNvSpPr>
            <a:spLocks noGrp="1"/>
          </p:cNvSpPr>
          <p:nvPr>
            <p:ph type="body" sz="quarter" idx="26"/>
          </p:nvPr>
        </p:nvSpPr>
        <p:spPr>
          <a:xfrm>
            <a:off x="401199" y="1140825"/>
            <a:ext cx="3840904" cy="575945"/>
          </a:xfrm>
        </p:spPr>
        <p:txBody>
          <a:bodyPr/>
          <a:lstStyle/>
          <a:p>
            <a:r>
              <a:rPr lang="en-US" dirty="0">
                <a:latin typeface="Century Gothic"/>
              </a:rPr>
              <a:t>Average HbA1c reduction </a:t>
            </a:r>
            <a:br>
              <a:rPr lang="en-US" dirty="0"/>
            </a:br>
            <a:r>
              <a:rPr lang="en-US" dirty="0">
                <a:latin typeface="Century Gothic"/>
              </a:rPr>
              <a:t>sustained over 5 years</a:t>
            </a:r>
            <a:r>
              <a:rPr lang="en-US" baseline="30000" dirty="0">
                <a:latin typeface="Century Gothic"/>
              </a:rPr>
              <a:t>1</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269638" y="6088191"/>
            <a:ext cx="4114695" cy="2429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n-US" sz="1050" baseline="30000" dirty="0">
                <a:latin typeface="Century Gothic"/>
              </a:rPr>
              <a:t>1</a:t>
            </a:r>
            <a:r>
              <a:rPr kumimoji="0" lang="en-US" sz="800" b="0" i="0" u="none" strike="noStrike" kern="1200" cap="none" spc="0" normalizeH="0" baseline="0" noProof="0" dirty="0">
                <a:ln>
                  <a:noFill/>
                </a:ln>
                <a:effectLst/>
                <a:uLnTx/>
                <a:uFillTx/>
                <a:latin typeface="Century Gothic"/>
              </a:rPr>
              <a:t> </a:t>
            </a:r>
            <a:r>
              <a:rPr kumimoji="0" lang="en-US" sz="1000" b="0" i="0" u="none" strike="noStrike" kern="1200" cap="none" spc="0" normalizeH="0" baseline="0" noProof="0" dirty="0">
                <a:ln>
                  <a:noFill/>
                </a:ln>
                <a:effectLst/>
                <a:uLnTx/>
                <a:uFillTx/>
                <a:latin typeface="Century Gothic"/>
              </a:rPr>
              <a:t>For members starting A1c ≥ 8% at 3 months</a:t>
            </a:r>
            <a:r>
              <a:rPr lang="en-US" sz="1000" dirty="0">
                <a:latin typeface="Century Gothic"/>
              </a:rPr>
              <a:t> </a:t>
            </a:r>
            <a:endParaRPr kumimoji="0" lang="en-US" sz="1000" b="0" i="0" u="none" strike="noStrike" kern="1200" cap="none" spc="0" normalizeH="0" baseline="0" noProof="0" dirty="0">
              <a:ln>
                <a:noFill/>
              </a:ln>
              <a:effectLst/>
              <a:uLnTx/>
              <a:uFillTx/>
              <a:latin typeface="Century Gothic" panose="020B0502020202020204" pitchFamily="34" charset="0"/>
              <a:ea typeface="+mn-ea"/>
              <a:cs typeface="+mn-cs"/>
            </a:endParaRPr>
          </a:p>
          <a:p>
            <a:pPr>
              <a:spcBef>
                <a:spcPts val="0"/>
              </a:spcBef>
            </a:pPr>
            <a:r>
              <a:rPr lang="en-US" sz="1000" baseline="30000" dirty="0">
                <a:latin typeface="Century Gothic"/>
              </a:rPr>
              <a:t>2</a:t>
            </a:r>
            <a:r>
              <a:rPr lang="en-US" sz="1000" dirty="0">
                <a:latin typeface="Century Gothic"/>
              </a:rPr>
              <a:t> Teladoc Health data</a:t>
            </a:r>
            <a:endParaRPr lang="en-US" sz="1000" b="0" i="0" u="none" strike="noStrike" kern="1200" cap="none" spc="0" normalizeH="0" baseline="0" noProof="0" dirty="0">
              <a:ln>
                <a:noFill/>
              </a:ln>
              <a:effectLst/>
              <a:uLnTx/>
              <a:uFillTx/>
              <a:latin typeface="Century Gothic"/>
            </a:endParaRPr>
          </a:p>
          <a:p>
            <a:pPr>
              <a:spcBef>
                <a:spcPts val="0"/>
              </a:spcBef>
            </a:pPr>
            <a:r>
              <a:rPr lang="en-US" sz="1000" baseline="30000" dirty="0">
                <a:latin typeface="Century Gothic"/>
              </a:rPr>
              <a:t>3 </a:t>
            </a:r>
            <a:r>
              <a:rPr lang="en-US" sz="1000" dirty="0">
                <a:latin typeface="Century Gothic"/>
              </a:rPr>
              <a:t>Teladoc Health Consumer Marketing Repository, September 2023</a:t>
            </a:r>
          </a:p>
          <a:p>
            <a:endParaRPr lang="en-US" sz="1050" baseline="30000" dirty="0"/>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383936" y="4132850"/>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96%</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383934" y="4784423"/>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Members felt coaching session </a:t>
            </a:r>
            <a:br>
              <a:rPr lang="en-US" dirty="0">
                <a:latin typeface="Century Gothic"/>
              </a:rPr>
            </a:br>
            <a:r>
              <a:rPr lang="en-US" dirty="0">
                <a:latin typeface="Century Gothic"/>
              </a:rPr>
              <a:t>was personalized to their needs and </a:t>
            </a:r>
            <a:br>
              <a:rPr lang="en-US" dirty="0">
                <a:latin typeface="Century Gothic"/>
              </a:rPr>
            </a:br>
            <a:r>
              <a:rPr lang="en-US" dirty="0">
                <a:latin typeface="Century Gothic"/>
              </a:rPr>
              <a:t>health goals</a:t>
            </a:r>
            <a:r>
              <a:rPr lang="en-US" baseline="30000" dirty="0">
                <a:latin typeface="Century Gothic"/>
              </a:rPr>
              <a:t>3</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383936" y="2312734"/>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48%</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383934" y="2964307"/>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Reduced incidence of diabetes over a </a:t>
            </a:r>
            <a:br>
              <a:rPr lang="en-US" dirty="0">
                <a:latin typeface="Century Gothic"/>
              </a:rPr>
            </a:br>
            <a:r>
              <a:rPr lang="en-US" dirty="0">
                <a:latin typeface="Century Gothic"/>
              </a:rPr>
              <a:t>3-year period</a:t>
            </a:r>
            <a:r>
              <a:rPr lang="en-US" baseline="30000" dirty="0">
                <a:latin typeface="Century Gothic"/>
              </a:rPr>
              <a:t>2</a:t>
            </a:r>
            <a:endParaRPr lang="en-US" sz="900" baseline="30000" dirty="0">
              <a:latin typeface="Century Gothic"/>
            </a:endParaRPr>
          </a:p>
        </p:txBody>
      </p:sp>
    </p:spTree>
    <p:extLst>
      <p:ext uri="{BB962C8B-B14F-4D97-AF65-F5344CB8AC3E}">
        <p14:creationId xmlns:p14="http://schemas.microsoft.com/office/powerpoint/2010/main" val="69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latin typeface="Georgia"/>
              </a:rPr>
              <a:t>Diabetes Management features</a:t>
            </a:r>
            <a:endParaRPr lang="en-US" dirty="0"/>
          </a:p>
        </p:txBody>
      </p:sp>
      <p:sp>
        <p:nvSpPr>
          <p:cNvPr id="9" name="Text Placeholder 8">
            <a:extLst>
              <a:ext uri="{FF2B5EF4-FFF2-40B4-BE49-F238E27FC236}">
                <a16:creationId xmlns:a16="http://schemas.microsoft.com/office/drawing/2014/main" id="{2182DC28-E306-678B-3B90-483B8F835C1D}"/>
              </a:ext>
            </a:extLst>
          </p:cNvPr>
          <p:cNvSpPr>
            <a:spLocks noGrp="1"/>
          </p:cNvSpPr>
          <p:nvPr>
            <p:ph type="body" sz="quarter" idx="40"/>
          </p:nvPr>
        </p:nvSpPr>
        <p:spPr/>
        <p:txBody>
          <a:bodyPr/>
          <a:lstStyle/>
          <a:p>
            <a:r>
              <a:rPr lang="en-US" dirty="0"/>
              <a:t>Connected blood </a:t>
            </a:r>
            <a:br>
              <a:rPr lang="en-US" dirty="0"/>
            </a:br>
            <a:r>
              <a:rPr lang="en-US" dirty="0"/>
              <a:t>glucose meter</a:t>
            </a:r>
          </a:p>
        </p:txBody>
      </p:sp>
      <p:sp>
        <p:nvSpPr>
          <p:cNvPr id="10" name="Text Placeholder 9">
            <a:extLst>
              <a:ext uri="{FF2B5EF4-FFF2-40B4-BE49-F238E27FC236}">
                <a16:creationId xmlns:a16="http://schemas.microsoft.com/office/drawing/2014/main" id="{BEEDDD0F-97DB-2B15-536F-8428E6DCC56B}"/>
              </a:ext>
            </a:extLst>
          </p:cNvPr>
          <p:cNvSpPr>
            <a:spLocks noGrp="1"/>
          </p:cNvSpPr>
          <p:nvPr>
            <p:ph type="body" sz="quarter" idx="41"/>
          </p:nvPr>
        </p:nvSpPr>
        <p:spPr/>
        <p:txBody>
          <a:bodyPr vert="horz" lIns="0" tIns="0" rIns="0" bIns="0" rtlCol="0" anchor="t">
            <a:noAutofit/>
          </a:bodyPr>
          <a:lstStyle/>
          <a:p>
            <a:r>
              <a:rPr lang="en-US" dirty="0">
                <a:latin typeface="Century Gothic"/>
              </a:rPr>
              <a:t>Unlimited strips </a:t>
            </a:r>
            <a:br>
              <a:rPr lang="en-US" dirty="0">
                <a:latin typeface="Century Gothic"/>
              </a:rPr>
            </a:br>
            <a:r>
              <a:rPr lang="en-US" dirty="0">
                <a:latin typeface="Century Gothic"/>
              </a:rPr>
              <a:t>and lancets</a:t>
            </a:r>
          </a:p>
        </p:txBody>
      </p:sp>
      <p:sp>
        <p:nvSpPr>
          <p:cNvPr id="11" name="Text Placeholder 10">
            <a:extLst>
              <a:ext uri="{FF2B5EF4-FFF2-40B4-BE49-F238E27FC236}">
                <a16:creationId xmlns:a16="http://schemas.microsoft.com/office/drawing/2014/main" id="{E741570B-DB8B-7033-2C50-CA59E3B82DFB}"/>
              </a:ext>
            </a:extLst>
          </p:cNvPr>
          <p:cNvSpPr>
            <a:spLocks noGrp="1"/>
          </p:cNvSpPr>
          <p:nvPr>
            <p:ph type="body" sz="quarter" idx="42"/>
          </p:nvPr>
        </p:nvSpPr>
        <p:spPr/>
        <p:txBody>
          <a:bodyPr/>
          <a:lstStyle/>
          <a:p>
            <a:r>
              <a:rPr lang="en-US" dirty="0"/>
              <a:t>One-on-one coaching and real-time support</a:t>
            </a:r>
          </a:p>
        </p:txBody>
      </p:sp>
      <p:sp>
        <p:nvSpPr>
          <p:cNvPr id="12" name="Text Placeholder 11">
            <a:extLst>
              <a:ext uri="{FF2B5EF4-FFF2-40B4-BE49-F238E27FC236}">
                <a16:creationId xmlns:a16="http://schemas.microsoft.com/office/drawing/2014/main" id="{9C97E105-0C16-BA83-62ED-DA8EF04325C2}"/>
              </a:ext>
            </a:extLst>
          </p:cNvPr>
          <p:cNvSpPr>
            <a:spLocks noGrp="1"/>
          </p:cNvSpPr>
          <p:nvPr>
            <p:ph type="body" sz="quarter" idx="43"/>
          </p:nvPr>
        </p:nvSpPr>
        <p:spPr/>
        <p:txBody>
          <a:bodyPr/>
          <a:lstStyle/>
          <a:p>
            <a:r>
              <a:rPr lang="en-US" dirty="0"/>
              <a:t>In-app tools </a:t>
            </a:r>
            <a:br>
              <a:rPr lang="en-US" dirty="0"/>
            </a:br>
            <a:r>
              <a:rPr lang="en-US" dirty="0"/>
              <a:t>and resources</a:t>
            </a:r>
          </a:p>
        </p:txBody>
      </p:sp>
      <p:sp>
        <p:nvSpPr>
          <p:cNvPr id="13" name="Text Placeholder 12">
            <a:extLst>
              <a:ext uri="{FF2B5EF4-FFF2-40B4-BE49-F238E27FC236}">
                <a16:creationId xmlns:a16="http://schemas.microsoft.com/office/drawing/2014/main" id="{09C65DA8-F73C-C32E-188B-485ABAEC3CE6}"/>
              </a:ext>
            </a:extLst>
          </p:cNvPr>
          <p:cNvSpPr>
            <a:spLocks noGrp="1"/>
          </p:cNvSpPr>
          <p:nvPr>
            <p:ph type="body" sz="quarter" idx="44"/>
          </p:nvPr>
        </p:nvSpPr>
        <p:spPr/>
        <p:txBody>
          <a:bodyPr vert="horz" lIns="0" tIns="0" rIns="0" bIns="0" rtlCol="0" anchor="t">
            <a:noAutofit/>
          </a:bodyPr>
          <a:lstStyle/>
          <a:p>
            <a:r>
              <a:rPr lang="en-US" dirty="0">
                <a:latin typeface="Century Gothic"/>
              </a:rPr>
              <a:t>Personalized health signals and Health Nudges™*</a:t>
            </a:r>
            <a:endParaRPr lang="en-US" dirty="0"/>
          </a:p>
        </p:txBody>
      </p:sp>
      <p:sp>
        <p:nvSpPr>
          <p:cNvPr id="14" name="Text Placeholder 13">
            <a:extLst>
              <a:ext uri="{FF2B5EF4-FFF2-40B4-BE49-F238E27FC236}">
                <a16:creationId xmlns:a16="http://schemas.microsoft.com/office/drawing/2014/main" id="{303028DF-9FD7-7AB5-FB14-A65475FC66FF}"/>
              </a:ext>
            </a:extLst>
          </p:cNvPr>
          <p:cNvSpPr>
            <a:spLocks noGrp="1"/>
          </p:cNvSpPr>
          <p:nvPr>
            <p:ph type="body" sz="quarter" idx="45"/>
          </p:nvPr>
        </p:nvSpPr>
        <p:spPr/>
        <p:txBody>
          <a:bodyPr/>
          <a:lstStyle/>
          <a:p>
            <a:endParaRPr lang="en-US" dirty="0"/>
          </a:p>
        </p:txBody>
      </p:sp>
      <p:sp>
        <p:nvSpPr>
          <p:cNvPr id="15" name="Text Placeholder 14">
            <a:extLst>
              <a:ext uri="{FF2B5EF4-FFF2-40B4-BE49-F238E27FC236}">
                <a16:creationId xmlns:a16="http://schemas.microsoft.com/office/drawing/2014/main" id="{BDA4BFF5-EE28-DC69-50AB-B6F206BE29EA}"/>
              </a:ext>
            </a:extLst>
          </p:cNvPr>
          <p:cNvSpPr>
            <a:spLocks noGrp="1"/>
          </p:cNvSpPr>
          <p:nvPr>
            <p:ph type="body" sz="quarter" idx="46"/>
          </p:nvPr>
        </p:nvSpPr>
        <p:spPr/>
        <p:txBody>
          <a:bodyPr/>
          <a:lstStyle/>
          <a:p>
            <a:endParaRPr lang="en-US" dirty="0"/>
          </a:p>
        </p:txBody>
      </p:sp>
      <p:sp>
        <p:nvSpPr>
          <p:cNvPr id="16" name="Text Placeholder 15">
            <a:extLst>
              <a:ext uri="{FF2B5EF4-FFF2-40B4-BE49-F238E27FC236}">
                <a16:creationId xmlns:a16="http://schemas.microsoft.com/office/drawing/2014/main" id="{BCA87BF8-1CB6-4317-0F07-0C43DCC29BC0}"/>
              </a:ext>
            </a:extLst>
          </p:cNvPr>
          <p:cNvSpPr>
            <a:spLocks noGrp="1"/>
          </p:cNvSpPr>
          <p:nvPr>
            <p:ph type="body" sz="quarter" idx="47"/>
          </p:nvPr>
        </p:nvSpPr>
        <p:spPr/>
        <p:txBody>
          <a:bodyPr/>
          <a:lstStyle/>
          <a:p>
            <a:endParaRPr lang="en-US" dirty="0"/>
          </a:p>
        </p:txBody>
      </p:sp>
      <p:sp>
        <p:nvSpPr>
          <p:cNvPr id="17" name="Text Placeholder 16">
            <a:extLst>
              <a:ext uri="{FF2B5EF4-FFF2-40B4-BE49-F238E27FC236}">
                <a16:creationId xmlns:a16="http://schemas.microsoft.com/office/drawing/2014/main" id="{CD3C46EA-CDF3-0D80-24CE-8C8ECA72D52E}"/>
              </a:ext>
            </a:extLst>
          </p:cNvPr>
          <p:cNvSpPr>
            <a:spLocks noGrp="1"/>
          </p:cNvSpPr>
          <p:nvPr>
            <p:ph type="body" sz="quarter" idx="48"/>
          </p:nvPr>
        </p:nvSpPr>
        <p:spPr/>
        <p:txBody>
          <a:bodyPr/>
          <a:lstStyle/>
          <a:p>
            <a:endParaRPr lang="en-US" dirty="0"/>
          </a:p>
        </p:txBody>
      </p:sp>
      <p:sp>
        <p:nvSpPr>
          <p:cNvPr id="18" name="Text Placeholder 17">
            <a:extLst>
              <a:ext uri="{FF2B5EF4-FFF2-40B4-BE49-F238E27FC236}">
                <a16:creationId xmlns:a16="http://schemas.microsoft.com/office/drawing/2014/main" id="{6FCBDFC5-0A47-5EF9-98E9-C9B172E236D1}"/>
              </a:ext>
            </a:extLst>
          </p:cNvPr>
          <p:cNvSpPr>
            <a:spLocks noGrp="1"/>
          </p:cNvSpPr>
          <p:nvPr>
            <p:ph type="body" sz="quarter" idx="49"/>
          </p:nvPr>
        </p:nvSpPr>
        <p:spPr/>
        <p:txBody>
          <a:bodyPr/>
          <a:lstStyle/>
          <a:p>
            <a:endParaRPr lang="en-US" dirty="0"/>
          </a:p>
        </p:txBody>
      </p:sp>
      <p:sp>
        <p:nvSpPr>
          <p:cNvPr id="19" name="Text Placeholder 18">
            <a:extLst>
              <a:ext uri="{FF2B5EF4-FFF2-40B4-BE49-F238E27FC236}">
                <a16:creationId xmlns:a16="http://schemas.microsoft.com/office/drawing/2014/main" id="{D4B63083-878F-01E7-F1BE-B95BE51C25AB}"/>
              </a:ext>
            </a:extLst>
          </p:cNvPr>
          <p:cNvSpPr>
            <a:spLocks noGrp="1"/>
          </p:cNvSpPr>
          <p:nvPr>
            <p:ph type="body" sz="quarter" idx="50"/>
          </p:nvPr>
        </p:nvSpPr>
        <p:spPr/>
        <p:txBody>
          <a:bodyPr/>
          <a:lstStyle/>
          <a:p>
            <a:endParaRPr lang="en-US" dirty="0"/>
          </a:p>
        </p:txBody>
      </p:sp>
      <p:sp>
        <p:nvSpPr>
          <p:cNvPr id="20" name="Text Placeholder 19">
            <a:extLst>
              <a:ext uri="{FF2B5EF4-FFF2-40B4-BE49-F238E27FC236}">
                <a16:creationId xmlns:a16="http://schemas.microsoft.com/office/drawing/2014/main" id="{B299ADCF-258F-981C-7019-E991CAF03071}"/>
              </a:ext>
            </a:extLst>
          </p:cNvPr>
          <p:cNvSpPr>
            <a:spLocks noGrp="1"/>
          </p:cNvSpPr>
          <p:nvPr>
            <p:ph type="body" sz="quarter" idx="51"/>
          </p:nvPr>
        </p:nvSpPr>
        <p:spPr/>
        <p:txBody>
          <a:bodyPr/>
          <a:lstStyle/>
          <a:p>
            <a:endParaRPr lang="en-US" dirty="0"/>
          </a:p>
        </p:txBody>
      </p:sp>
      <p:sp>
        <p:nvSpPr>
          <p:cNvPr id="21" name="Text Placeholder 20">
            <a:extLst>
              <a:ext uri="{FF2B5EF4-FFF2-40B4-BE49-F238E27FC236}">
                <a16:creationId xmlns:a16="http://schemas.microsoft.com/office/drawing/2014/main" id="{497E97B8-A8A5-542A-A2CB-7CC426DACA22}"/>
              </a:ext>
            </a:extLst>
          </p:cNvPr>
          <p:cNvSpPr>
            <a:spLocks noGrp="1"/>
          </p:cNvSpPr>
          <p:nvPr>
            <p:ph type="body" sz="quarter" idx="52"/>
          </p:nvPr>
        </p:nvSpPr>
        <p:spPr/>
        <p:txBody>
          <a:bodyPr/>
          <a:lstStyle/>
          <a:p>
            <a:endParaRPr lang="en-US" dirty="0"/>
          </a:p>
        </p:txBody>
      </p:sp>
      <p:sp>
        <p:nvSpPr>
          <p:cNvPr id="22" name="Text Placeholder 21">
            <a:extLst>
              <a:ext uri="{FF2B5EF4-FFF2-40B4-BE49-F238E27FC236}">
                <a16:creationId xmlns:a16="http://schemas.microsoft.com/office/drawing/2014/main" id="{9F1AC53A-05B6-F94D-10BC-2BC770AF8D8A}"/>
              </a:ext>
            </a:extLst>
          </p:cNvPr>
          <p:cNvSpPr>
            <a:spLocks noGrp="1"/>
          </p:cNvSpPr>
          <p:nvPr>
            <p:ph type="body" sz="quarter" idx="53"/>
          </p:nvPr>
        </p:nvSpPr>
        <p:spPr/>
        <p:txBody>
          <a:bodyPr/>
          <a:lstStyle/>
          <a:p>
            <a:endParaRPr lang="en-US" dirty="0"/>
          </a:p>
        </p:txBody>
      </p:sp>
      <p:sp>
        <p:nvSpPr>
          <p:cNvPr id="23" name="Text Placeholder 22">
            <a:extLst>
              <a:ext uri="{FF2B5EF4-FFF2-40B4-BE49-F238E27FC236}">
                <a16:creationId xmlns:a16="http://schemas.microsoft.com/office/drawing/2014/main" id="{10357602-6C0B-3E47-77D0-CC382D00DF49}"/>
              </a:ext>
            </a:extLst>
          </p:cNvPr>
          <p:cNvSpPr>
            <a:spLocks noGrp="1"/>
          </p:cNvSpPr>
          <p:nvPr>
            <p:ph type="body" sz="quarter" idx="54"/>
          </p:nvPr>
        </p:nvSpPr>
        <p:spPr/>
        <p:txBody>
          <a:bodyPr/>
          <a:lstStyle/>
          <a:p>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61"/>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62"/>
          </p:nvPr>
        </p:nvSpPr>
        <p:spPr/>
        <p:txBody>
          <a:bodyPr/>
          <a:lstStyle/>
          <a:p>
            <a:fld id="{A82C3BC0-3EBF-3C4C-A3D8-795624EBC6AA}" type="slidenum">
              <a:rPr lang="en-US" smtClean="0"/>
              <a:pPr/>
              <a:t>12</a:t>
            </a:fld>
            <a:endParaRPr lang="en-US" dirty="0"/>
          </a:p>
        </p:txBody>
      </p:sp>
      <p:pic>
        <p:nvPicPr>
          <p:cNvPr id="33" name="Picture 32" descr="A close-up of a person using a blood sugar test&#10;&#10;Description automatically generated">
            <a:extLst>
              <a:ext uri="{FF2B5EF4-FFF2-40B4-BE49-F238E27FC236}">
                <a16:creationId xmlns:a16="http://schemas.microsoft.com/office/drawing/2014/main" id="{DE04E022-84CB-D4A7-FF15-C5FE02A20F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426" y="2329077"/>
            <a:ext cx="1989448" cy="1908356"/>
          </a:xfrm>
          <a:prstGeom prst="ellipse">
            <a:avLst/>
          </a:prstGeom>
        </p:spPr>
      </p:pic>
      <p:pic>
        <p:nvPicPr>
          <p:cNvPr id="34" name="Picture 33">
            <a:extLst>
              <a:ext uri="{FF2B5EF4-FFF2-40B4-BE49-F238E27FC236}">
                <a16:creationId xmlns:a16="http://schemas.microsoft.com/office/drawing/2014/main" id="{D3DD9F1F-9F15-EB7C-62B9-52EC793BD8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21208" y="2339068"/>
            <a:ext cx="1989448" cy="1908356"/>
          </a:xfrm>
          <a:prstGeom prst="ellipse">
            <a:avLst/>
          </a:prstGeom>
        </p:spPr>
      </p:pic>
      <p:pic>
        <p:nvPicPr>
          <p:cNvPr id="35" name="Picture 34">
            <a:extLst>
              <a:ext uri="{FF2B5EF4-FFF2-40B4-BE49-F238E27FC236}">
                <a16:creationId xmlns:a16="http://schemas.microsoft.com/office/drawing/2014/main" id="{6DD29DFB-B7BA-6210-12B8-3CF99DBBC20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40183" y="2329077"/>
            <a:ext cx="1989448" cy="1908356"/>
          </a:xfrm>
          <a:prstGeom prst="ellipse">
            <a:avLst/>
          </a:prstGeom>
        </p:spPr>
      </p:pic>
      <p:pic>
        <p:nvPicPr>
          <p:cNvPr id="36" name="Picture 35">
            <a:extLst>
              <a:ext uri="{FF2B5EF4-FFF2-40B4-BE49-F238E27FC236}">
                <a16:creationId xmlns:a16="http://schemas.microsoft.com/office/drawing/2014/main" id="{08AD0BF4-B587-0AC6-F431-6776085F867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633249" y="2322840"/>
            <a:ext cx="1989448" cy="1908356"/>
          </a:xfrm>
          <a:prstGeom prst="ellipse">
            <a:avLst/>
          </a:prstGeom>
        </p:spPr>
      </p:pic>
      <p:pic>
        <p:nvPicPr>
          <p:cNvPr id="37" name="Picture 36">
            <a:extLst>
              <a:ext uri="{FF2B5EF4-FFF2-40B4-BE49-F238E27FC236}">
                <a16:creationId xmlns:a16="http://schemas.microsoft.com/office/drawing/2014/main" id="{35539A70-9538-41DF-9438-ED50EB88A5F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380567" y="2323753"/>
            <a:ext cx="1989448" cy="1908356"/>
          </a:xfrm>
          <a:prstGeom prst="ellipse">
            <a:avLst/>
          </a:prstGeom>
        </p:spPr>
      </p:pic>
      <p:sp>
        <p:nvSpPr>
          <p:cNvPr id="3" name="Text Placeholder 2">
            <a:extLst>
              <a:ext uri="{FF2B5EF4-FFF2-40B4-BE49-F238E27FC236}">
                <a16:creationId xmlns:a16="http://schemas.microsoft.com/office/drawing/2014/main" id="{CFD754C6-FCFF-3960-4D71-8AEE69F6DFB0}"/>
              </a:ext>
            </a:extLst>
          </p:cNvPr>
          <p:cNvSpPr>
            <a:spLocks noGrp="1"/>
          </p:cNvSpPr>
          <p:nvPr>
            <p:ph type="body" sz="quarter" idx="13"/>
          </p:nvPr>
        </p:nvSpPr>
        <p:spPr>
          <a:xfrm>
            <a:off x="496888" y="874621"/>
            <a:ext cx="9768341" cy="327025"/>
          </a:xfrm>
        </p:spPr>
        <p:txBody>
          <a:bodyPr vert="horz" lIns="0" tIns="0" rIns="0" bIns="0" rtlCol="0" anchor="t">
            <a:noAutofit/>
          </a:bodyPr>
          <a:lstStyle/>
          <a:p>
            <a:r>
              <a:rPr lang="en-US" dirty="0">
                <a:latin typeface="Century Gothic"/>
              </a:rPr>
              <a:t>AN overview</a:t>
            </a:r>
            <a:endParaRPr lang="en-US" dirty="0"/>
          </a:p>
        </p:txBody>
      </p:sp>
      <p:sp>
        <p:nvSpPr>
          <p:cNvPr id="7" name="TextBox 6">
            <a:extLst>
              <a:ext uri="{FF2B5EF4-FFF2-40B4-BE49-F238E27FC236}">
                <a16:creationId xmlns:a16="http://schemas.microsoft.com/office/drawing/2014/main" id="{A07BC43C-8E3F-40C7-3F50-CB1FAC052788}"/>
              </a:ext>
            </a:extLst>
          </p:cNvPr>
          <p:cNvSpPr txBox="1"/>
          <p:nvPr/>
        </p:nvSpPr>
        <p:spPr>
          <a:xfrm>
            <a:off x="834887" y="6440557"/>
            <a:ext cx="0" cy="0"/>
          </a:xfrm>
          <a:prstGeom prst="rect">
            <a:avLst/>
          </a:prstGeom>
          <a:noFill/>
        </p:spPr>
        <p:txBody>
          <a:bodyPr wrap="none" lIns="0" tIns="0" rIns="0" bIns="0" rtlCol="0">
            <a:noAutofit/>
          </a:bodyPr>
          <a:lstStyle/>
          <a:p>
            <a:pPr algn="l">
              <a:spcBef>
                <a:spcPts val="900"/>
              </a:spcBef>
            </a:pPr>
            <a:endParaRPr lang="en-US" dirty="0">
              <a:solidFill>
                <a:schemeClr val="tx1">
                  <a:lumMod val="75000"/>
                  <a:lumOff val="25000"/>
                </a:schemeClr>
              </a:solidFill>
              <a:latin typeface="Century Gothic" panose="020B0502020202020204" pitchFamily="34" charset="0"/>
            </a:endParaRPr>
          </a:p>
        </p:txBody>
      </p:sp>
      <p:sp>
        <p:nvSpPr>
          <p:cNvPr id="24" name="Footer Placeholder 21">
            <a:extLst>
              <a:ext uri="{FF2B5EF4-FFF2-40B4-BE49-F238E27FC236}">
                <a16:creationId xmlns:a16="http://schemas.microsoft.com/office/drawing/2014/main" id="{2D94AB9A-0BD9-8B19-59D1-06452667D4A8}"/>
              </a:ext>
            </a:extLst>
          </p:cNvPr>
          <p:cNvSpPr txBox="1">
            <a:spLocks/>
          </p:cNvSpPr>
          <p:nvPr/>
        </p:nvSpPr>
        <p:spPr>
          <a:xfrm>
            <a:off x="1939482" y="6272568"/>
            <a:ext cx="5038343" cy="246221"/>
          </a:xfrm>
          <a:prstGeom prst="rect">
            <a:avLst/>
          </a:prstGeom>
          <a:noFill/>
        </p:spPr>
        <p:txBody>
          <a:bodyPr vert="horz" wrap="square" lIns="0" tIns="0" rIns="0" bIns="0" rtlCol="0" anchor="b" anchorCtr="0">
            <a:spAutoFit/>
          </a:bodyP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900"/>
              </a:spcBef>
            </a:pPr>
            <a:r>
              <a:rPr lang="en-US" dirty="0">
                <a:solidFill>
                  <a:schemeClr val="tx1"/>
                </a:solidFill>
                <a:latin typeface="Century Gothic"/>
              </a:rPr>
              <a:t>*Health Nudges</a:t>
            </a:r>
            <a:r>
              <a:rPr lang="en-US" baseline="30000" dirty="0">
                <a:solidFill>
                  <a:schemeClr val="tx1"/>
                </a:solidFill>
                <a:latin typeface="Century Gothic"/>
              </a:rPr>
              <a:t>TM </a:t>
            </a:r>
            <a:r>
              <a:rPr lang="en-US" dirty="0">
                <a:solidFill>
                  <a:schemeClr val="tx1"/>
                </a:solidFill>
                <a:latin typeface="Century Gothic"/>
              </a:rPr>
              <a:t>are personalized messages for all Condition Management members; they are tailored to where the member is at in their health journey.</a:t>
            </a:r>
            <a:endParaRPr lang="en-US" sz="800" baseline="30000" dirty="0">
              <a:solidFill>
                <a:schemeClr val="tx1"/>
              </a:solidFill>
              <a:latin typeface="Century Gothic"/>
            </a:endParaRPr>
          </a:p>
        </p:txBody>
      </p:sp>
      <p:pic>
        <p:nvPicPr>
          <p:cNvPr id="8" name="Picture 7" descr="A black and grey logo&#10;&#10;Description automatically generated">
            <a:extLst>
              <a:ext uri="{FF2B5EF4-FFF2-40B4-BE49-F238E27FC236}">
                <a16:creationId xmlns:a16="http://schemas.microsoft.com/office/drawing/2014/main" id="{21504747-7BFA-4046-1CF1-DDBE57FFB33D}"/>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27316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13</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59" name="TextBox 58">
            <a:extLst>
              <a:ext uri="{FF2B5EF4-FFF2-40B4-BE49-F238E27FC236}">
                <a16:creationId xmlns:a16="http://schemas.microsoft.com/office/drawing/2014/main" id="{0A94647D-84EB-2034-83B2-C0A0116046E7}"/>
              </a:ext>
            </a:extLst>
          </p:cNvPr>
          <p:cNvSpPr txBox="1"/>
          <p:nvPr/>
        </p:nvSpPr>
        <p:spPr>
          <a:xfrm>
            <a:off x="377682" y="2138498"/>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62" name="TextBox 61">
            <a:extLst>
              <a:ext uri="{FF2B5EF4-FFF2-40B4-BE49-F238E27FC236}">
                <a16:creationId xmlns:a16="http://schemas.microsoft.com/office/drawing/2014/main" id="{18B817BA-07EF-42CA-3871-DABFF8AA1CBA}"/>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454708" y="5541807"/>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383512" y="820973"/>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5" name="TextBox 4">
            <a:extLst>
              <a:ext uri="{FF2B5EF4-FFF2-40B4-BE49-F238E27FC236}">
                <a16:creationId xmlns:a16="http://schemas.microsoft.com/office/drawing/2014/main" id="{9AE912D3-C741-A990-6EC4-171EC03B00BC}"/>
              </a:ext>
            </a:extLst>
          </p:cNvPr>
          <p:cNvSpPr txBox="1"/>
          <p:nvPr/>
        </p:nvSpPr>
        <p:spPr>
          <a:xfrm>
            <a:off x="383512" y="3820073"/>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6" name="TextBox 5">
            <a:extLst>
              <a:ext uri="{FF2B5EF4-FFF2-40B4-BE49-F238E27FC236}">
                <a16:creationId xmlns:a16="http://schemas.microsoft.com/office/drawing/2014/main" id="{F8B3B9F6-50C2-55FC-F187-AA90A8D20769}"/>
              </a:ext>
            </a:extLst>
          </p:cNvPr>
          <p:cNvSpPr txBox="1"/>
          <p:nvPr/>
        </p:nvSpPr>
        <p:spPr>
          <a:xfrm flipH="1">
            <a:off x="9846664" y="817274"/>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1B42C6E0-5975-16E1-F16E-00BECD3FA965}"/>
              </a:ext>
            </a:extLst>
          </p:cNvPr>
          <p:cNvSpPr txBox="1"/>
          <p:nvPr/>
        </p:nvSpPr>
        <p:spPr>
          <a:xfrm flipH="1">
            <a:off x="9838351" y="2138498"/>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Blood sugar </a:t>
            </a:r>
            <a:br>
              <a:rPr lang="en-US" dirty="0">
                <a:latin typeface="Century Gothic" panose="020B0502020202020204" pitchFamily="34" charset="0"/>
              </a:rPr>
            </a:br>
            <a:r>
              <a:rPr lang="en-US" dirty="0">
                <a:latin typeface="Century Gothic" panose="020B0502020202020204" pitchFamily="34" charset="0"/>
              </a:rPr>
              <a:t>monitoring</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75008" y="3848129"/>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Problem solving</a:t>
            </a:r>
          </a:p>
        </p:txBody>
      </p:sp>
      <p:pic>
        <p:nvPicPr>
          <p:cNvPr id="22" name="Picture 21" descr="A black and grey logo&#10;&#10;Description automatically generated">
            <a:extLst>
              <a:ext uri="{FF2B5EF4-FFF2-40B4-BE49-F238E27FC236}">
                <a16:creationId xmlns:a16="http://schemas.microsoft.com/office/drawing/2014/main" id="{98EF763F-A2F0-B138-0ECD-CF3021564D5E}"/>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9303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14</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305189" y="1242922"/>
            <a:ext cx="7769438" cy="2560619"/>
          </a:xfrm>
        </p:spPr>
        <p:txBody>
          <a:bodyPr/>
          <a:lstStyle/>
          <a:p>
            <a:pPr marL="293370"/>
            <a:r>
              <a:rPr lang="en-US" sz="1400" dirty="0">
                <a:latin typeface="Century Gothic"/>
              </a:rPr>
              <a:t>Ann f., diabetes management member</a:t>
            </a:r>
            <a:endParaRPr lang="en-US" dirty="0">
              <a:latin typeface="Century Gothic"/>
            </a:endParaRPr>
          </a:p>
          <a:p>
            <a:pPr marL="293370"/>
            <a:r>
              <a:rPr lang="en-US" sz="4400" b="1" cap="none" dirty="0">
                <a:solidFill>
                  <a:schemeClr val="accent1"/>
                </a:solidFill>
                <a:latin typeface="Reckless Neue" pitchFamily="2" charset="77"/>
              </a:rPr>
              <a:t>“</a:t>
            </a:r>
            <a:r>
              <a:rPr lang="en-US" sz="2800" b="1" cap="none" dirty="0">
                <a:solidFill>
                  <a:schemeClr val="accent1"/>
                </a:solidFill>
                <a:effectLst/>
                <a:latin typeface="Georgia"/>
              </a:rPr>
              <a:t>It was a super, super bonus because you </a:t>
            </a:r>
            <a:r>
              <a:rPr lang="en-US" sz="2800" b="1" cap="none" dirty="0">
                <a:solidFill>
                  <a:schemeClr val="accent5"/>
                </a:solidFill>
                <a:effectLst/>
                <a:latin typeface="Georgia"/>
              </a:rPr>
              <a:t>get all your diabetes supplies </a:t>
            </a:r>
            <a:r>
              <a:rPr lang="en-US" sz="2800" b="1" cap="none" dirty="0">
                <a:solidFill>
                  <a:schemeClr val="accent1"/>
                </a:solidFill>
                <a:effectLst/>
                <a:latin typeface="Georgia"/>
              </a:rPr>
              <a:t>with a monitor [</a:t>
            </a:r>
            <a:r>
              <a:rPr lang="en-US" sz="2800" b="1" cap="none" dirty="0">
                <a:solidFill>
                  <a:schemeClr val="accent5"/>
                </a:solidFill>
                <a:effectLst/>
                <a:latin typeface="Georgia"/>
              </a:rPr>
              <a:t>at no additional cost</a:t>
            </a:r>
            <a:r>
              <a:rPr lang="en-US" sz="2800" b="1" cap="none" dirty="0">
                <a:solidFill>
                  <a:schemeClr val="accent1"/>
                </a:solidFill>
                <a:effectLst/>
                <a:latin typeface="Georgia"/>
              </a:rPr>
              <a:t>]. They actually do your monitoring for you. If you are out of range, they follow up with a text message to whoever you have listed as your emergency contact. </a:t>
            </a:r>
            <a:r>
              <a:rPr lang="en-US" sz="2800" b="1" cap="none" dirty="0">
                <a:solidFill>
                  <a:schemeClr val="accent5"/>
                </a:solidFill>
                <a:effectLst/>
                <a:latin typeface="Georgia"/>
              </a:rPr>
              <a:t>Their service is great.</a:t>
            </a:r>
            <a:endParaRPr lang="en-US" sz="2800" b="1" dirty="0">
              <a:solidFill>
                <a:schemeClr val="accent1"/>
              </a:solidFill>
              <a:effectLst/>
              <a:latin typeface="Georgia"/>
            </a:endParaRPr>
          </a:p>
          <a:p>
            <a:pPr marL="633095" indent="-339725"/>
            <a:endParaRPr lang="en-US" sz="2400" cap="none" dirty="0">
              <a:solidFill>
                <a:srgbClr val="31302F"/>
              </a:solidFill>
              <a:effectLst/>
              <a:latin typeface="Georgia" panose="02040502050405020303" pitchFamily="18" charset="0"/>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743200" y="6253512"/>
            <a:ext cx="5824320" cy="507831"/>
          </a:xfrm>
          <a:prstGeom prst="rect">
            <a:avLst/>
          </a:prstGeom>
          <a:noFill/>
        </p:spPr>
        <p:txBody>
          <a:bodyPr wrap="square" lIns="91440" tIns="45720" rIns="91440" bIns="45720" anchor="t">
            <a:spAutoFit/>
          </a:bodyPr>
          <a:lstStyle/>
          <a:p>
            <a:r>
              <a:rPr lang="en-US" sz="90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900" dirty="0">
              <a:latin typeface="Century Gothic"/>
            </a:endParaRPr>
          </a:p>
        </p:txBody>
      </p:sp>
    </p:spTree>
    <p:extLst>
      <p:ext uri="{BB962C8B-B14F-4D97-AF65-F5344CB8AC3E}">
        <p14:creationId xmlns:p14="http://schemas.microsoft.com/office/powerpoint/2010/main" val="242258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Hypertension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Measuring blood pressure just got easier</a:t>
            </a:r>
            <a:endParaRPr lang="en-US" dirty="0"/>
          </a:p>
        </p:txBody>
      </p:sp>
      <p:pic>
        <p:nvPicPr>
          <p:cNvPr id="6" name="Picture 5">
            <a:extLst>
              <a:ext uri="{FF2B5EF4-FFF2-40B4-BE49-F238E27FC236}">
                <a16:creationId xmlns:a16="http://schemas.microsoft.com/office/drawing/2014/main" id="{57315028-8D25-6E52-7152-741A4937C5BA}"/>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27051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619228" y="0"/>
            <a:ext cx="9572772"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3400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480263"/>
              <a:ext cx="1825004" cy="1186479"/>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33+%</a:t>
              </a:r>
              <a:endParaRPr lang="en-US" sz="3600" b="1" baseline="30000" dirty="0">
                <a:solidFill>
                  <a:schemeClr val="bg1"/>
                </a:solidFill>
                <a:latin typeface="Georgia"/>
              </a:endParaRPr>
            </a:p>
            <a:p>
              <a:pPr algn="ctr">
                <a:spcBef>
                  <a:spcPts val="900"/>
                </a:spcBef>
                <a:defRPr/>
              </a:pPr>
              <a:r>
                <a:rPr lang="en-US" sz="1200" b="1" dirty="0">
                  <a:solidFill>
                    <a:schemeClr val="bg1"/>
                  </a:solidFill>
                  <a:latin typeface="Century Gothic"/>
                </a:rPr>
                <a:t>of adult </a:t>
              </a:r>
              <a:r>
                <a:rPr kumimoji="0" lang="en-US" sz="1200" b="1" i="0" u="none" strike="noStrike" kern="1200" cap="none" spc="0" normalizeH="0" baseline="0" noProof="0" dirty="0">
                  <a:ln>
                    <a:noFill/>
                  </a:ln>
                  <a:solidFill>
                    <a:schemeClr val="bg1"/>
                  </a:solidFill>
                  <a:effectLst/>
                  <a:uLnTx/>
                  <a:uFillTx/>
                  <a:latin typeface="Century Gothic"/>
                </a:rPr>
                <a:t>physician visits </a:t>
              </a:r>
              <a:r>
                <a:rPr lang="en-US" sz="1200" b="1" dirty="0">
                  <a:solidFill>
                    <a:schemeClr val="bg1"/>
                  </a:solidFill>
                  <a:latin typeface="Century Gothic"/>
                </a:rPr>
                <a:t>in the U.S. </a:t>
              </a:r>
              <a:r>
                <a:rPr lang="en-US" sz="1200" dirty="0">
                  <a:solidFill>
                    <a:schemeClr val="bg1"/>
                  </a:solidFill>
                  <a:latin typeface="Century Gothic"/>
                </a:rPr>
                <a:t>are</a:t>
              </a:r>
              <a:r>
                <a:rPr kumimoji="0" lang="en-US" sz="1200" i="0" u="none" strike="noStrike" kern="1200" cap="none" spc="0" normalizeH="0" baseline="0" noProof="0" dirty="0">
                  <a:ln>
                    <a:noFill/>
                  </a:ln>
                  <a:solidFill>
                    <a:schemeClr val="bg1"/>
                  </a:solidFill>
                  <a:effectLst/>
                  <a:uLnTx/>
                  <a:uFillTx/>
                  <a:latin typeface="Century Gothic"/>
                </a:rPr>
                <a:t> associated with hypertension</a:t>
              </a:r>
              <a:r>
                <a:rPr kumimoji="0" lang="en-US" sz="1200" i="0" u="none" strike="noStrike" kern="1200" cap="none" spc="0" normalizeH="0" baseline="30000" noProof="0" dirty="0">
                  <a:ln>
                    <a:noFill/>
                  </a:ln>
                  <a:solidFill>
                    <a:schemeClr val="bg1"/>
                  </a:solidFill>
                  <a:effectLst/>
                  <a:uLnTx/>
                  <a:uFillTx/>
                  <a:latin typeface="Century Gothic"/>
                </a:rPr>
                <a:t>1</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5626208" cy="291502"/>
          </a:xfrm>
          <a:prstGeom prst="rect">
            <a:avLst/>
          </a:prstGeom>
          <a:noFill/>
        </p:spPr>
        <p:txBody>
          <a:bodyPr wrap="square" lIns="0" tIns="0" rIns="0" bIns="0" anchor="t">
            <a:noAutofit/>
          </a:bodyPr>
          <a:lstStyle/>
          <a:p>
            <a:pPr marR="0" lvl="0" algn="l" fontAlgn="auto">
              <a:lnSpc>
                <a:spcPct val="100000"/>
              </a:lnSpc>
              <a:spcBef>
                <a:spcPts val="0"/>
              </a:spcBef>
              <a:spcAft>
                <a:spcPts val="0"/>
              </a:spcAft>
              <a:buClrTx/>
              <a:buSzTx/>
              <a:tabLst/>
              <a:defRPr/>
            </a:pPr>
            <a:r>
              <a:rPr lang="en-US" sz="700" dirty="0">
                <a:latin typeface="Century Gothic"/>
              </a:rPr>
              <a:t>1. National Ambulatory Medical Care Survey: 2015 State and National Summary Tables 2. Blood Pressure as a Cardiovascular Risk Factor Prevention and Treatment  3. Elevated Blood Pressure and Risk of End-stage Renal Disease in Subjects Without Baseline Kidney Disease 4. Trends in Healthcare Expenditures Among US Adults With Hypertension: National Estimates</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HEALTH RISKS</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$131B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for diagnosed hypertension</a:t>
              </a:r>
              <a:r>
                <a:rPr kumimoji="0" lang="en-US" sz="1200" i="0" u="none" strike="noStrike" kern="1200" cap="none" spc="0" normalizeH="0" baseline="30000" noProof="0" dirty="0">
                  <a:ln>
                    <a:noFill/>
                  </a:ln>
                  <a:solidFill>
                    <a:schemeClr val="bg1"/>
                  </a:solidFill>
                  <a:effectLst/>
                  <a:uLnTx/>
                  <a:uFillTx/>
                  <a:latin typeface="Century Gothic"/>
                </a:rPr>
                <a:t>4</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hypertension</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common, costly disease connected to serious health risks</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2476559" y="6337612"/>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16</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513349"/>
            <a:ext cx="1465799" cy="96949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a:rPr>
              <a:t>increased </a:t>
            </a:r>
            <a:r>
              <a:rPr lang="en-US" sz="1200" b="1" dirty="0">
                <a:solidFill>
                  <a:schemeClr val="bg1"/>
                </a:solidFill>
                <a:latin typeface="Century Gothic"/>
              </a:rPr>
              <a:t>risk of complications</a:t>
            </a:r>
            <a:r>
              <a:rPr lang="en-US" sz="1200" baseline="30000" dirty="0">
                <a:solidFill>
                  <a:schemeClr val="bg1"/>
                </a:solidFill>
                <a:latin typeface="Century Gothic"/>
              </a:rPr>
              <a:t>2,3</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Graphic 5">
            <a:extLst>
              <a:ext uri="{FF2B5EF4-FFF2-40B4-BE49-F238E27FC236}">
                <a16:creationId xmlns:a16="http://schemas.microsoft.com/office/drawing/2014/main" id="{60A2722A-AE0E-029B-95C1-42A70F41C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37824" y="4186318"/>
            <a:ext cx="512103" cy="832167"/>
          </a:xfrm>
          <a:prstGeom prst="rect">
            <a:avLst/>
          </a:prstGeom>
        </p:spPr>
      </p:pic>
      <p:pic>
        <p:nvPicPr>
          <p:cNvPr id="14" name="Picture 13" descr="A black and grey logo&#10;&#10;Description automatically generated">
            <a:extLst>
              <a:ext uri="{FF2B5EF4-FFF2-40B4-BE49-F238E27FC236}">
                <a16:creationId xmlns:a16="http://schemas.microsoft.com/office/drawing/2014/main" id="{C5C827A4-A202-5626-4080-D04FBECD9D2A}"/>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78438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17</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609783" cy="5839945"/>
          </a:xfrm>
        </p:spPr>
        <p:txBody>
          <a:bodyPr vert="horz" lIns="0" tIns="0" rIns="0" bIns="0" rtlCol="0" anchor="t">
            <a:noAutofit/>
          </a:bodyPr>
          <a:lstStyle/>
          <a:p>
            <a:r>
              <a:rPr lang="en-US" sz="2800" b="1" dirty="0">
                <a:solidFill>
                  <a:schemeClr val="accent1"/>
                </a:solidFill>
                <a:latin typeface="Georgia"/>
              </a:rPr>
              <a:t>Hypertension Management:  </a:t>
            </a:r>
            <a:br>
              <a:rPr lang="en-US" sz="2800" b="1" dirty="0">
                <a:latin typeface="Georgia" panose="02040502050405020303" pitchFamily="18" charset="0"/>
              </a:rPr>
            </a:br>
            <a:r>
              <a:rPr lang="en-US" sz="2400" b="1" dirty="0">
                <a:solidFill>
                  <a:schemeClr val="accent1"/>
                </a:solidFill>
                <a:latin typeface="Georgia"/>
              </a:rPr>
              <a:t>Live healthier at no cost to you</a:t>
            </a:r>
          </a:p>
          <a:p>
            <a:pPr>
              <a:spcBef>
                <a:spcPts val="300"/>
              </a:spcBef>
            </a:pPr>
            <a:endParaRPr lang="en-US" sz="1600" b="1" dirty="0">
              <a:solidFill>
                <a:schemeClr val="accent1"/>
              </a:solidFill>
              <a:latin typeface="Century Gothic"/>
            </a:endParaRPr>
          </a:p>
          <a:p>
            <a:pPr>
              <a:spcBef>
                <a:spcPts val="300"/>
              </a:spcBef>
            </a:pPr>
            <a:r>
              <a:rPr lang="en-US" sz="1600" b="1" dirty="0">
                <a:solidFill>
                  <a:schemeClr val="accent1"/>
                </a:solidFill>
                <a:latin typeface="Century Gothic"/>
              </a:rPr>
              <a:t>Convenient access to a device at no extra cost</a:t>
            </a:r>
            <a:endParaRPr lang="en-US" sz="1600" dirty="0">
              <a:solidFill>
                <a:schemeClr val="accent1"/>
              </a:solidFill>
              <a:latin typeface="Century Gothic"/>
            </a:endParaRPr>
          </a:p>
          <a:p>
            <a:pPr marL="285750" indent="-285750">
              <a:spcBef>
                <a:spcPts val="300"/>
              </a:spcBef>
              <a:buFont typeface="Arial" panose="020B0604020202020204" pitchFamily="34" charset="0"/>
              <a:buChar char="•"/>
            </a:pPr>
            <a:r>
              <a:rPr lang="en-US" sz="1400" dirty="0">
                <a:solidFill>
                  <a:schemeClr val="accent1"/>
                </a:solidFill>
                <a:latin typeface="Century Gothic"/>
              </a:rPr>
              <a:t>Receive a connected blood pressure monitor </a:t>
            </a:r>
          </a:p>
          <a:p>
            <a:pPr marL="285750" indent="-285750">
              <a:spcBef>
                <a:spcPts val="300"/>
              </a:spcBef>
              <a:buFont typeface="Arial" panose="020B0604020202020204" pitchFamily="34" charset="0"/>
              <a:buChar char="•"/>
            </a:pPr>
            <a:endParaRPr lang="en-US" sz="1400" dirty="0">
              <a:solidFill>
                <a:schemeClr val="accent1"/>
              </a:solidFill>
              <a:highlight>
                <a:srgbClr val="FFFF00"/>
              </a:highlight>
            </a:endParaRPr>
          </a:p>
          <a:p>
            <a:pPr>
              <a:spcBef>
                <a:spcPts val="300"/>
              </a:spcBef>
            </a:pPr>
            <a:r>
              <a:rPr lang="en-US" sz="1600" b="1" dirty="0">
                <a:solidFill>
                  <a:schemeClr val="accent1"/>
                </a:solidFill>
                <a:latin typeface="Century Gothic"/>
              </a:rPr>
              <a:t>Connected support</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See all your blood pressure data in your secure Teladoc Health account</a:t>
            </a:r>
          </a:p>
          <a:p>
            <a:pPr marL="288925" indent="-288925">
              <a:spcBef>
                <a:spcPts val="300"/>
              </a:spcBef>
              <a:buFont typeface="Arial" panose="020B0604020202020204" pitchFamily="34" charset="0"/>
              <a:buChar char="•"/>
            </a:pPr>
            <a:r>
              <a:rPr lang="en-US" sz="1400" dirty="0">
                <a:solidFill>
                  <a:schemeClr val="accent1"/>
                </a:solidFill>
                <a:latin typeface="Century Gothic"/>
              </a:rPr>
              <a:t>Get personalized insights on your blood pressure readings</a:t>
            </a:r>
          </a:p>
          <a:p>
            <a:pPr marL="288925" indent="-288925">
              <a:spcBef>
                <a:spcPts val="300"/>
              </a:spcBef>
              <a:buFont typeface="Arial" panose="020B0604020202020204" pitchFamily="34" charset="0"/>
              <a:buChar char="•"/>
            </a:pPr>
            <a:r>
              <a:rPr lang="en-US" sz="1400" dirty="0">
                <a:solidFill>
                  <a:schemeClr val="accent1"/>
                </a:solidFill>
                <a:latin typeface="Century Gothic"/>
                <a:cs typeface="Arial"/>
              </a:rPr>
              <a:t>Share reports with your doctor </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Set goals and reminders, track food and activity, and monitor health trends—all in one place</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Receive a weekly email summary with your trends and tools</a:t>
            </a:r>
          </a:p>
          <a:p>
            <a:pPr>
              <a:spcBef>
                <a:spcPts val="300"/>
              </a:spcBef>
            </a:pPr>
            <a:endParaRPr lang="en-US" sz="1400" dirty="0">
              <a:solidFill>
                <a:schemeClr val="accent1"/>
              </a:solidFill>
              <a:latin typeface="Century Gothic"/>
              <a:cs typeface="Arial"/>
            </a:endParaRPr>
          </a:p>
          <a:p>
            <a:pPr>
              <a:spcBef>
                <a:spcPts val="300"/>
              </a:spcBef>
            </a:pPr>
            <a:r>
              <a:rPr lang="en-US" sz="1600" b="1" dirty="0">
                <a:solidFill>
                  <a:schemeClr val="accent1"/>
                </a:solidFill>
                <a:latin typeface="Century Gothic"/>
                <a:cs typeface="Segoe UI"/>
              </a:rPr>
              <a:t>Guidance from expert coaches</a:t>
            </a:r>
            <a:endParaRPr lang="en-US" sz="1600" dirty="0">
              <a:solidFill>
                <a:schemeClr val="accent1"/>
              </a:solidFill>
              <a:latin typeface="Century Gothic"/>
              <a:cs typeface="Segoe UI"/>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Enjoy unlimited access to one-on-one coaching from National Board-Certified Health &amp; Wellness Coaches  </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Message a coach through your mobile app or online account</a:t>
            </a:r>
            <a:endParaRPr lang="en-US" dirty="0">
              <a:solidFill>
                <a:schemeClr val="accent1"/>
              </a:solidFill>
              <a:latin typeface="Century Gothic"/>
            </a:endParaRPr>
          </a:p>
          <a:p>
            <a:pPr marL="288925" indent="-288925">
              <a:spcBef>
                <a:spcPts val="300"/>
              </a:spcBef>
              <a:buFont typeface="Arial,Sans-Serif" panose="020B0604020202020204" pitchFamily="34" charset="0"/>
              <a:buChar char="•"/>
            </a:pPr>
            <a:endParaRPr lang="en-US" sz="1400" dirty="0">
              <a:solidFill>
                <a:schemeClr val="accent1"/>
              </a:solidFill>
              <a:cs typeface="Arial"/>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16928" y="0"/>
            <a:ext cx="4611757" cy="6858000"/>
          </a:xfrm>
        </p:spPr>
        <p:txBody>
          <a:bodyPr/>
          <a:lstStyle/>
          <a:p>
            <a:endParaRPr lang="en-US" dirty="0"/>
          </a:p>
          <a:p>
            <a:endParaRPr lang="en-US" dirty="0"/>
          </a:p>
        </p:txBody>
      </p:sp>
      <p:sp>
        <p:nvSpPr>
          <p:cNvPr id="7" name="Text Placeholder 7">
            <a:extLst>
              <a:ext uri="{FF2B5EF4-FFF2-40B4-BE49-F238E27FC236}">
                <a16:creationId xmlns:a16="http://schemas.microsoft.com/office/drawing/2014/main" id="{D3D891B6-C696-2A34-3DA3-E0B9E053294A}"/>
              </a:ext>
            </a:extLst>
          </p:cNvPr>
          <p:cNvSpPr>
            <a:spLocks noGrp="1"/>
          </p:cNvSpPr>
          <p:nvPr>
            <p:ph type="body" sz="quarter" idx="23"/>
          </p:nvPr>
        </p:nvSpPr>
        <p:spPr>
          <a:xfrm>
            <a:off x="383940" y="489252"/>
            <a:ext cx="2307459" cy="651574"/>
          </a:xfrm>
        </p:spPr>
        <p:txBody>
          <a:bodyPr/>
          <a:lstStyle/>
          <a:p>
            <a:r>
              <a:rPr lang="en-US" dirty="0">
                <a:solidFill>
                  <a:schemeClr val="accent2"/>
                </a:solidFill>
              </a:rPr>
              <a:t>42%</a:t>
            </a:r>
          </a:p>
        </p:txBody>
      </p:sp>
      <p:sp>
        <p:nvSpPr>
          <p:cNvPr id="8" name="Text Placeholder 8">
            <a:extLst>
              <a:ext uri="{FF2B5EF4-FFF2-40B4-BE49-F238E27FC236}">
                <a16:creationId xmlns:a16="http://schemas.microsoft.com/office/drawing/2014/main" id="{DA770C3F-8FC3-25DB-2B3B-5E4486BD9144}"/>
              </a:ext>
            </a:extLst>
          </p:cNvPr>
          <p:cNvSpPr>
            <a:spLocks noGrp="1"/>
          </p:cNvSpPr>
          <p:nvPr>
            <p:ph type="body" sz="quarter" idx="26"/>
          </p:nvPr>
        </p:nvSpPr>
        <p:spPr>
          <a:xfrm>
            <a:off x="383938" y="1140825"/>
            <a:ext cx="3840904" cy="575945"/>
          </a:xfrm>
        </p:spPr>
        <p:txBody>
          <a:bodyPr/>
          <a:lstStyle/>
          <a:p>
            <a:r>
              <a:rPr lang="en-US" dirty="0"/>
              <a:t>Lower systolic blood pressure and </a:t>
            </a:r>
            <a:br>
              <a:rPr lang="en-US" dirty="0"/>
            </a:br>
            <a:r>
              <a:rPr lang="en-US" dirty="0"/>
              <a:t>35% lower diastolic blood pressure for </a:t>
            </a:r>
            <a:br>
              <a:rPr lang="en-US" dirty="0"/>
            </a:br>
            <a:r>
              <a:rPr lang="en-US" dirty="0"/>
              <a:t>members with frequent device use</a:t>
            </a:r>
            <a:r>
              <a:rPr lang="en-US" baseline="30000" dirty="0"/>
              <a:t>1</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83936" y="6215186"/>
            <a:ext cx="3894692" cy="23623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pPr>
            <a:r>
              <a:rPr lang="en-US" sz="1050" baseline="30000" dirty="0">
                <a:latin typeface="Century Gothic"/>
              </a:rPr>
              <a:t>1</a:t>
            </a:r>
            <a:r>
              <a:rPr kumimoji="0" lang="en-US" sz="800" b="0" i="0" u="none" strike="noStrike" kern="1200" cap="none" spc="0" normalizeH="0" baseline="0" noProof="0" dirty="0">
                <a:ln>
                  <a:noFill/>
                </a:ln>
                <a:effectLst/>
                <a:uLnTx/>
                <a:uFillTx/>
                <a:latin typeface="Century Gothic"/>
              </a:rPr>
              <a:t> </a:t>
            </a:r>
            <a:r>
              <a:rPr lang="en-US" sz="1000" dirty="0">
                <a:latin typeface="Century Gothic"/>
              </a:rPr>
              <a:t>2023 Teladoc Health CCM metrics</a:t>
            </a:r>
            <a:endParaRPr kumimoji="0" lang="en-US" sz="1000" b="0" i="0" u="none" strike="noStrike" kern="1200" cap="none" spc="0" normalizeH="0" baseline="0" noProof="0" dirty="0">
              <a:ln>
                <a:noFill/>
              </a:ln>
              <a:effectLst/>
              <a:uLnTx/>
              <a:uFillTx/>
              <a:latin typeface="Century Gothic" panose="020B0502020202020204" pitchFamily="34" charset="0"/>
              <a:ea typeface="+mn-ea"/>
              <a:cs typeface="+mn-cs"/>
            </a:endParaRPr>
          </a:p>
          <a:p>
            <a:pPr marL="58738" indent="-58738">
              <a:spcBef>
                <a:spcPts val="600"/>
              </a:spcBef>
            </a:pPr>
            <a:r>
              <a:rPr lang="en-US" sz="1000" baseline="30000" dirty="0">
                <a:latin typeface="Century Gothic"/>
              </a:rPr>
              <a:t>2 </a:t>
            </a:r>
            <a:r>
              <a:rPr lang="en-US" sz="1000" dirty="0">
                <a:latin typeface="Century Gothic"/>
              </a:rPr>
              <a:t>Teladoc Health Consumer Marketing Repository, </a:t>
            </a:r>
            <a:br>
              <a:rPr lang="en-US" sz="1000" dirty="0">
                <a:latin typeface="Century Gothic"/>
              </a:rPr>
            </a:br>
            <a:r>
              <a:rPr lang="en-US" sz="1000" dirty="0">
                <a:latin typeface="Century Gothic"/>
              </a:rPr>
              <a:t>September 2023</a:t>
            </a:r>
          </a:p>
          <a:p>
            <a:endParaRPr lang="en-US" sz="1050" baseline="30000" dirty="0"/>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383938" y="2357192"/>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96%</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383936" y="3008765"/>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Members felt coaching session </a:t>
            </a:r>
            <a:br>
              <a:rPr lang="en-US" dirty="0">
                <a:latin typeface="Century Gothic"/>
              </a:rPr>
            </a:br>
            <a:r>
              <a:rPr lang="en-US" dirty="0">
                <a:latin typeface="Century Gothic"/>
              </a:rPr>
              <a:t>was personalized to their needs and </a:t>
            </a:r>
            <a:br>
              <a:rPr lang="en-US" dirty="0">
                <a:latin typeface="Century Gothic"/>
              </a:rPr>
            </a:br>
            <a:r>
              <a:rPr lang="en-US" dirty="0">
                <a:latin typeface="Century Gothic"/>
              </a:rPr>
              <a:t>health goals</a:t>
            </a:r>
            <a:r>
              <a:rPr lang="en-US" baseline="30000" dirty="0">
                <a:latin typeface="Century Gothic"/>
              </a:rPr>
              <a:t>2</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383938" y="4225131"/>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94%</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383936" y="4876704"/>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Members felt coaches gave them confidence to manage their health</a:t>
            </a:r>
            <a:r>
              <a:rPr lang="en-US" baseline="30000" dirty="0"/>
              <a:t>2</a:t>
            </a:r>
          </a:p>
        </p:txBody>
      </p:sp>
    </p:spTree>
    <p:extLst>
      <p:ext uri="{BB962C8B-B14F-4D97-AF65-F5344CB8AC3E}">
        <p14:creationId xmlns:p14="http://schemas.microsoft.com/office/powerpoint/2010/main" val="419745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18</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516374" y="5460830"/>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323084"/>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394190" y="376187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290B782B-0C3E-3EE0-A6D7-7DC8C269BA73}"/>
              </a:ext>
            </a:extLst>
          </p:cNvPr>
          <p:cNvSpPr txBox="1"/>
          <p:nvPr/>
        </p:nvSpPr>
        <p:spPr>
          <a:xfrm>
            <a:off x="389500" y="215333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F936C3BA-FDB0-55F5-0DEF-B3DC0DBD8E4E}"/>
              </a:ext>
            </a:extLst>
          </p:cNvPr>
          <p:cNvSpPr txBox="1"/>
          <p:nvPr/>
        </p:nvSpPr>
        <p:spPr>
          <a:xfrm>
            <a:off x="392974" y="642552"/>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1192BE68-38AE-0277-405B-8EB90893469C}"/>
              </a:ext>
            </a:extLst>
          </p:cNvPr>
          <p:cNvSpPr txBox="1"/>
          <p:nvPr/>
        </p:nvSpPr>
        <p:spPr>
          <a:xfrm flipH="1">
            <a:off x="9846664" y="817274"/>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25" name="TextBox 24">
            <a:extLst>
              <a:ext uri="{FF2B5EF4-FFF2-40B4-BE49-F238E27FC236}">
                <a16:creationId xmlns:a16="http://schemas.microsoft.com/office/drawing/2014/main" id="{FB67141B-02E0-AF6D-82CE-9ADDAAA9A273}"/>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23" name="Picture 22" descr="A black and grey logo&#10;&#10;Description automatically generated">
            <a:extLst>
              <a:ext uri="{FF2B5EF4-FFF2-40B4-BE49-F238E27FC236}">
                <a16:creationId xmlns:a16="http://schemas.microsoft.com/office/drawing/2014/main" id="{DD540DFE-5E45-3F29-404D-400377277CBF}"/>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8975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t>Hypertension Management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9" name="Text Placeholder 8">
            <a:extLst>
              <a:ext uri="{FF2B5EF4-FFF2-40B4-BE49-F238E27FC236}">
                <a16:creationId xmlns:a16="http://schemas.microsoft.com/office/drawing/2014/main" id="{2182DC28-E306-678B-3B90-483B8F835C1D}"/>
              </a:ext>
            </a:extLst>
          </p:cNvPr>
          <p:cNvSpPr>
            <a:spLocks noGrp="1"/>
          </p:cNvSpPr>
          <p:nvPr>
            <p:ph type="body" sz="quarter" idx="40"/>
          </p:nvPr>
        </p:nvSpPr>
        <p:spPr/>
        <p:txBody>
          <a:bodyPr/>
          <a:lstStyle/>
          <a:p>
            <a:r>
              <a:rPr lang="en-US" dirty="0"/>
              <a:t>Connected blood </a:t>
            </a:r>
            <a:br>
              <a:rPr lang="en-US" dirty="0"/>
            </a:br>
            <a:r>
              <a:rPr lang="en-US" dirty="0"/>
              <a:t>pressure monitor</a:t>
            </a:r>
          </a:p>
        </p:txBody>
      </p:sp>
      <p:sp>
        <p:nvSpPr>
          <p:cNvPr id="10" name="Text Placeholder 9">
            <a:extLst>
              <a:ext uri="{FF2B5EF4-FFF2-40B4-BE49-F238E27FC236}">
                <a16:creationId xmlns:a16="http://schemas.microsoft.com/office/drawing/2014/main" id="{BEEDDD0F-97DB-2B15-536F-8428E6DCC56B}"/>
              </a:ext>
            </a:extLst>
          </p:cNvPr>
          <p:cNvSpPr>
            <a:spLocks noGrp="1"/>
          </p:cNvSpPr>
          <p:nvPr>
            <p:ph type="body" sz="quarter" idx="41"/>
          </p:nvPr>
        </p:nvSpPr>
        <p:spPr>
          <a:xfrm>
            <a:off x="9607070" y="4920014"/>
            <a:ext cx="1989871" cy="919899"/>
          </a:xfrm>
        </p:spPr>
        <p:txBody>
          <a:bodyPr vert="horz" lIns="0" tIns="0" rIns="0" bIns="0" rtlCol="0" anchor="t">
            <a:noAutofit/>
          </a:bodyPr>
          <a:lstStyle/>
          <a:p>
            <a:r>
              <a:rPr lang="en-US" dirty="0">
                <a:latin typeface="Century Gothic"/>
              </a:rPr>
              <a:t>Baseline blood pressure and health summary reports </a:t>
            </a:r>
            <a:endParaRPr lang="en-US" dirty="0"/>
          </a:p>
        </p:txBody>
      </p:sp>
      <p:sp>
        <p:nvSpPr>
          <p:cNvPr id="11" name="Text Placeholder 10">
            <a:extLst>
              <a:ext uri="{FF2B5EF4-FFF2-40B4-BE49-F238E27FC236}">
                <a16:creationId xmlns:a16="http://schemas.microsoft.com/office/drawing/2014/main" id="{E741570B-DB8B-7033-2C50-CA59E3B82DFB}"/>
              </a:ext>
            </a:extLst>
          </p:cNvPr>
          <p:cNvSpPr>
            <a:spLocks noGrp="1"/>
          </p:cNvSpPr>
          <p:nvPr>
            <p:ph type="body" sz="quarter" idx="42"/>
          </p:nvPr>
        </p:nvSpPr>
        <p:spPr>
          <a:xfrm>
            <a:off x="2911948" y="4914417"/>
            <a:ext cx="1989871" cy="919899"/>
          </a:xfrm>
        </p:spPr>
        <p:txBody>
          <a:bodyPr/>
          <a:lstStyle/>
          <a:p>
            <a:r>
              <a:rPr lang="en-US" dirty="0"/>
              <a:t>One-on-one coaching</a:t>
            </a:r>
          </a:p>
        </p:txBody>
      </p:sp>
      <p:sp>
        <p:nvSpPr>
          <p:cNvPr id="12" name="Text Placeholder 11">
            <a:extLst>
              <a:ext uri="{FF2B5EF4-FFF2-40B4-BE49-F238E27FC236}">
                <a16:creationId xmlns:a16="http://schemas.microsoft.com/office/drawing/2014/main" id="{9C97E105-0C16-BA83-62ED-DA8EF04325C2}"/>
              </a:ext>
            </a:extLst>
          </p:cNvPr>
          <p:cNvSpPr>
            <a:spLocks noGrp="1"/>
          </p:cNvSpPr>
          <p:nvPr>
            <p:ph type="body" sz="quarter" idx="43"/>
          </p:nvPr>
        </p:nvSpPr>
        <p:spPr>
          <a:xfrm>
            <a:off x="5151540" y="4914417"/>
            <a:ext cx="1989871" cy="919899"/>
          </a:xfrm>
        </p:spPr>
        <p:txBody>
          <a:bodyPr/>
          <a:lstStyle/>
          <a:p>
            <a:r>
              <a:rPr lang="en-US" dirty="0"/>
              <a:t>In-app tools</a:t>
            </a:r>
            <a:br>
              <a:rPr lang="en-US" dirty="0"/>
            </a:br>
            <a:r>
              <a:rPr lang="en-US" dirty="0"/>
              <a:t>and resources</a:t>
            </a:r>
          </a:p>
        </p:txBody>
      </p:sp>
      <p:sp>
        <p:nvSpPr>
          <p:cNvPr id="13" name="Text Placeholder 12">
            <a:extLst>
              <a:ext uri="{FF2B5EF4-FFF2-40B4-BE49-F238E27FC236}">
                <a16:creationId xmlns:a16="http://schemas.microsoft.com/office/drawing/2014/main" id="{09C65DA8-F73C-C32E-188B-485ABAEC3CE6}"/>
              </a:ext>
            </a:extLst>
          </p:cNvPr>
          <p:cNvSpPr>
            <a:spLocks noGrp="1"/>
          </p:cNvSpPr>
          <p:nvPr>
            <p:ph type="body" sz="quarter" idx="44"/>
          </p:nvPr>
        </p:nvSpPr>
        <p:spPr>
          <a:xfrm>
            <a:off x="7380355" y="4920015"/>
            <a:ext cx="1989871" cy="919899"/>
          </a:xfrm>
        </p:spPr>
        <p:txBody>
          <a:bodyPr/>
          <a:lstStyle/>
          <a:p>
            <a:r>
              <a:rPr lang="en-US" dirty="0"/>
              <a:t>Personalized health signals</a:t>
            </a:r>
          </a:p>
        </p:txBody>
      </p:sp>
      <p:sp>
        <p:nvSpPr>
          <p:cNvPr id="14" name="Text Placeholder 13">
            <a:extLst>
              <a:ext uri="{FF2B5EF4-FFF2-40B4-BE49-F238E27FC236}">
                <a16:creationId xmlns:a16="http://schemas.microsoft.com/office/drawing/2014/main" id="{303028DF-9FD7-7AB5-FB14-A65475FC66FF}"/>
              </a:ext>
            </a:extLst>
          </p:cNvPr>
          <p:cNvSpPr>
            <a:spLocks noGrp="1"/>
          </p:cNvSpPr>
          <p:nvPr>
            <p:ph type="body" sz="quarter" idx="45"/>
          </p:nvPr>
        </p:nvSpPr>
        <p:spPr/>
        <p:txBody>
          <a:bodyPr/>
          <a:lstStyle/>
          <a:p>
            <a:endParaRPr lang="en-US" dirty="0"/>
          </a:p>
        </p:txBody>
      </p:sp>
      <p:sp>
        <p:nvSpPr>
          <p:cNvPr id="15" name="Text Placeholder 14">
            <a:extLst>
              <a:ext uri="{FF2B5EF4-FFF2-40B4-BE49-F238E27FC236}">
                <a16:creationId xmlns:a16="http://schemas.microsoft.com/office/drawing/2014/main" id="{BDA4BFF5-EE28-DC69-50AB-B6F206BE29EA}"/>
              </a:ext>
            </a:extLst>
          </p:cNvPr>
          <p:cNvSpPr>
            <a:spLocks noGrp="1"/>
          </p:cNvSpPr>
          <p:nvPr>
            <p:ph type="body" sz="quarter" idx="46"/>
          </p:nvPr>
        </p:nvSpPr>
        <p:spPr/>
        <p:txBody>
          <a:bodyPr/>
          <a:lstStyle/>
          <a:p>
            <a:endParaRPr lang="en-US" dirty="0"/>
          </a:p>
        </p:txBody>
      </p:sp>
      <p:sp>
        <p:nvSpPr>
          <p:cNvPr id="16" name="Text Placeholder 15">
            <a:extLst>
              <a:ext uri="{FF2B5EF4-FFF2-40B4-BE49-F238E27FC236}">
                <a16:creationId xmlns:a16="http://schemas.microsoft.com/office/drawing/2014/main" id="{BCA87BF8-1CB6-4317-0F07-0C43DCC29BC0}"/>
              </a:ext>
            </a:extLst>
          </p:cNvPr>
          <p:cNvSpPr>
            <a:spLocks noGrp="1"/>
          </p:cNvSpPr>
          <p:nvPr>
            <p:ph type="body" sz="quarter" idx="47"/>
          </p:nvPr>
        </p:nvSpPr>
        <p:spPr/>
        <p:txBody>
          <a:bodyPr/>
          <a:lstStyle/>
          <a:p>
            <a:endParaRPr lang="en-US" dirty="0"/>
          </a:p>
        </p:txBody>
      </p:sp>
      <p:sp>
        <p:nvSpPr>
          <p:cNvPr id="17" name="Text Placeholder 16">
            <a:extLst>
              <a:ext uri="{FF2B5EF4-FFF2-40B4-BE49-F238E27FC236}">
                <a16:creationId xmlns:a16="http://schemas.microsoft.com/office/drawing/2014/main" id="{CD3C46EA-CDF3-0D80-24CE-8C8ECA72D52E}"/>
              </a:ext>
            </a:extLst>
          </p:cNvPr>
          <p:cNvSpPr>
            <a:spLocks noGrp="1"/>
          </p:cNvSpPr>
          <p:nvPr>
            <p:ph type="body" sz="quarter" idx="48"/>
          </p:nvPr>
        </p:nvSpPr>
        <p:spPr/>
        <p:txBody>
          <a:bodyPr/>
          <a:lstStyle/>
          <a:p>
            <a:endParaRPr lang="en-US" dirty="0"/>
          </a:p>
        </p:txBody>
      </p:sp>
      <p:sp>
        <p:nvSpPr>
          <p:cNvPr id="18" name="Text Placeholder 17">
            <a:extLst>
              <a:ext uri="{FF2B5EF4-FFF2-40B4-BE49-F238E27FC236}">
                <a16:creationId xmlns:a16="http://schemas.microsoft.com/office/drawing/2014/main" id="{6FCBDFC5-0A47-5EF9-98E9-C9B172E236D1}"/>
              </a:ext>
            </a:extLst>
          </p:cNvPr>
          <p:cNvSpPr>
            <a:spLocks noGrp="1"/>
          </p:cNvSpPr>
          <p:nvPr>
            <p:ph type="body" sz="quarter" idx="49"/>
          </p:nvPr>
        </p:nvSpPr>
        <p:spPr/>
        <p:txBody>
          <a:bodyPr/>
          <a:lstStyle/>
          <a:p>
            <a:endParaRPr lang="en-US" dirty="0"/>
          </a:p>
        </p:txBody>
      </p:sp>
      <p:sp>
        <p:nvSpPr>
          <p:cNvPr id="19" name="Text Placeholder 18">
            <a:extLst>
              <a:ext uri="{FF2B5EF4-FFF2-40B4-BE49-F238E27FC236}">
                <a16:creationId xmlns:a16="http://schemas.microsoft.com/office/drawing/2014/main" id="{D4B63083-878F-01E7-F1BE-B95BE51C25AB}"/>
              </a:ext>
            </a:extLst>
          </p:cNvPr>
          <p:cNvSpPr>
            <a:spLocks noGrp="1"/>
          </p:cNvSpPr>
          <p:nvPr>
            <p:ph type="body" sz="quarter" idx="50"/>
          </p:nvPr>
        </p:nvSpPr>
        <p:spPr/>
        <p:txBody>
          <a:bodyPr/>
          <a:lstStyle/>
          <a:p>
            <a:endParaRPr lang="en-US" dirty="0"/>
          </a:p>
        </p:txBody>
      </p:sp>
      <p:sp>
        <p:nvSpPr>
          <p:cNvPr id="20" name="Text Placeholder 19">
            <a:extLst>
              <a:ext uri="{FF2B5EF4-FFF2-40B4-BE49-F238E27FC236}">
                <a16:creationId xmlns:a16="http://schemas.microsoft.com/office/drawing/2014/main" id="{B299ADCF-258F-981C-7019-E991CAF03071}"/>
              </a:ext>
            </a:extLst>
          </p:cNvPr>
          <p:cNvSpPr>
            <a:spLocks noGrp="1"/>
          </p:cNvSpPr>
          <p:nvPr>
            <p:ph type="body" sz="quarter" idx="51"/>
          </p:nvPr>
        </p:nvSpPr>
        <p:spPr/>
        <p:txBody>
          <a:bodyPr/>
          <a:lstStyle/>
          <a:p>
            <a:endParaRPr lang="en-US" dirty="0"/>
          </a:p>
        </p:txBody>
      </p:sp>
      <p:sp>
        <p:nvSpPr>
          <p:cNvPr id="21" name="Text Placeholder 20">
            <a:extLst>
              <a:ext uri="{FF2B5EF4-FFF2-40B4-BE49-F238E27FC236}">
                <a16:creationId xmlns:a16="http://schemas.microsoft.com/office/drawing/2014/main" id="{497E97B8-A8A5-542A-A2CB-7CC426DACA22}"/>
              </a:ext>
            </a:extLst>
          </p:cNvPr>
          <p:cNvSpPr>
            <a:spLocks noGrp="1"/>
          </p:cNvSpPr>
          <p:nvPr>
            <p:ph type="body" sz="quarter" idx="52"/>
          </p:nvPr>
        </p:nvSpPr>
        <p:spPr/>
        <p:txBody>
          <a:bodyPr/>
          <a:lstStyle/>
          <a:p>
            <a:endParaRPr lang="en-US" dirty="0"/>
          </a:p>
        </p:txBody>
      </p:sp>
      <p:sp>
        <p:nvSpPr>
          <p:cNvPr id="22" name="Text Placeholder 21">
            <a:extLst>
              <a:ext uri="{FF2B5EF4-FFF2-40B4-BE49-F238E27FC236}">
                <a16:creationId xmlns:a16="http://schemas.microsoft.com/office/drawing/2014/main" id="{9F1AC53A-05B6-F94D-10BC-2BC770AF8D8A}"/>
              </a:ext>
            </a:extLst>
          </p:cNvPr>
          <p:cNvSpPr>
            <a:spLocks noGrp="1"/>
          </p:cNvSpPr>
          <p:nvPr>
            <p:ph type="body" sz="quarter" idx="53"/>
          </p:nvPr>
        </p:nvSpPr>
        <p:spPr/>
        <p:txBody>
          <a:bodyPr/>
          <a:lstStyle/>
          <a:p>
            <a:endParaRPr lang="en-US" dirty="0"/>
          </a:p>
        </p:txBody>
      </p:sp>
      <p:sp>
        <p:nvSpPr>
          <p:cNvPr id="23" name="Text Placeholder 22">
            <a:extLst>
              <a:ext uri="{FF2B5EF4-FFF2-40B4-BE49-F238E27FC236}">
                <a16:creationId xmlns:a16="http://schemas.microsoft.com/office/drawing/2014/main" id="{10357602-6C0B-3E47-77D0-CC382D00DF49}"/>
              </a:ext>
            </a:extLst>
          </p:cNvPr>
          <p:cNvSpPr>
            <a:spLocks noGrp="1"/>
          </p:cNvSpPr>
          <p:nvPr>
            <p:ph type="body" sz="quarter" idx="54"/>
          </p:nvPr>
        </p:nvSpPr>
        <p:spPr/>
        <p:txBody>
          <a:bodyPr/>
          <a:lstStyle/>
          <a:p>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61"/>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62"/>
          </p:nvPr>
        </p:nvSpPr>
        <p:spPr/>
        <p:txBody>
          <a:bodyPr/>
          <a:lstStyle/>
          <a:p>
            <a:fld id="{A82C3BC0-3EBF-3C4C-A3D8-795624EBC6AA}" type="slidenum">
              <a:rPr lang="en-US" smtClean="0"/>
              <a:pPr/>
              <a:t>19</a:t>
            </a:fld>
            <a:endParaRPr lang="en-US" dirty="0"/>
          </a:p>
        </p:txBody>
      </p:sp>
      <p:pic>
        <p:nvPicPr>
          <p:cNvPr id="33" name="Picture 32">
            <a:extLst>
              <a:ext uri="{FF2B5EF4-FFF2-40B4-BE49-F238E27FC236}">
                <a16:creationId xmlns:a16="http://schemas.microsoft.com/office/drawing/2014/main" id="{DE04E022-84CB-D4A7-FF15-C5FE02A20F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2426" y="2329077"/>
            <a:ext cx="1989448" cy="1908356"/>
          </a:xfrm>
          <a:prstGeom prst="ellipse">
            <a:avLst/>
          </a:prstGeom>
        </p:spPr>
      </p:pic>
      <p:pic>
        <p:nvPicPr>
          <p:cNvPr id="34" name="Picture 33">
            <a:extLst>
              <a:ext uri="{FF2B5EF4-FFF2-40B4-BE49-F238E27FC236}">
                <a16:creationId xmlns:a16="http://schemas.microsoft.com/office/drawing/2014/main" id="{D3DD9F1F-9F15-EB7C-62B9-52EC793BD8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607493" y="2328644"/>
            <a:ext cx="1989448" cy="1908356"/>
          </a:xfrm>
          <a:prstGeom prst="ellipse">
            <a:avLst/>
          </a:prstGeom>
        </p:spPr>
      </p:pic>
      <p:pic>
        <p:nvPicPr>
          <p:cNvPr id="35" name="Picture 34">
            <a:extLst>
              <a:ext uri="{FF2B5EF4-FFF2-40B4-BE49-F238E27FC236}">
                <a16:creationId xmlns:a16="http://schemas.microsoft.com/office/drawing/2014/main" id="{6DD29DFB-B7BA-6210-12B8-3CF99DBBC20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01012" y="2329077"/>
            <a:ext cx="1989448" cy="1908356"/>
          </a:xfrm>
          <a:prstGeom prst="ellipse">
            <a:avLst/>
          </a:prstGeom>
        </p:spPr>
      </p:pic>
      <p:pic>
        <p:nvPicPr>
          <p:cNvPr id="36" name="Picture 35">
            <a:extLst>
              <a:ext uri="{FF2B5EF4-FFF2-40B4-BE49-F238E27FC236}">
                <a16:creationId xmlns:a16="http://schemas.microsoft.com/office/drawing/2014/main" id="{08AD0BF4-B587-0AC6-F431-6776085F867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393720" y="2323753"/>
            <a:ext cx="1989448" cy="1908356"/>
          </a:xfrm>
          <a:prstGeom prst="ellipse">
            <a:avLst/>
          </a:prstGeom>
        </p:spPr>
      </p:pic>
      <p:pic>
        <p:nvPicPr>
          <p:cNvPr id="37" name="Picture 36">
            <a:extLst>
              <a:ext uri="{FF2B5EF4-FFF2-40B4-BE49-F238E27FC236}">
                <a16:creationId xmlns:a16="http://schemas.microsoft.com/office/drawing/2014/main" id="{35539A70-9538-41DF-9438-ED50EB88A5F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62838" y="2324425"/>
            <a:ext cx="1989448" cy="1908356"/>
          </a:xfrm>
          <a:prstGeom prst="ellipse">
            <a:avLst/>
          </a:prstGeom>
        </p:spPr>
      </p:pic>
      <p:pic>
        <p:nvPicPr>
          <p:cNvPr id="7" name="Picture 6" descr="A black and grey logo&#10;&#10;Description automatically generated">
            <a:extLst>
              <a:ext uri="{FF2B5EF4-FFF2-40B4-BE49-F238E27FC236}">
                <a16:creationId xmlns:a16="http://schemas.microsoft.com/office/drawing/2014/main" id="{8390E769-2DDE-2845-BCB5-7AD26EEE9ACE}"/>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9073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client</a:t>
            </a:r>
            <a:br>
              <a:rPr lang="en-US" sz="1600" dirty="0">
                <a:solidFill>
                  <a:schemeClr val="tx1"/>
                </a:solidFill>
                <a:latin typeface="Century Gothic" panose="020B0502020202020204" pitchFamily="34" charset="0"/>
              </a:rPr>
            </a:br>
            <a:r>
              <a:rPr lang="en-US" sz="1600" dirty="0">
                <a:solidFill>
                  <a:schemeClr val="tx1"/>
                </a:solidFill>
                <a:latin typeface="Century Gothic" panose="020B0502020202020204" pitchFamily="34" charset="0"/>
              </a:rPr>
              <a:t>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64086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20</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249564" y="1786932"/>
            <a:ext cx="7769438" cy="2560619"/>
          </a:xfrm>
        </p:spPr>
        <p:txBody>
          <a:bodyPr/>
          <a:lstStyle/>
          <a:p>
            <a:r>
              <a:rPr lang="en-US" sz="1600" dirty="0"/>
              <a:t>Melissa n., hypertension management program member</a:t>
            </a:r>
          </a:p>
          <a:p>
            <a:pPr marL="293370"/>
            <a:r>
              <a:rPr lang="en-US" sz="4400" b="1" cap="none" dirty="0">
                <a:solidFill>
                  <a:schemeClr val="accent1"/>
                </a:solidFill>
                <a:latin typeface="Reckless Neue" pitchFamily="2" charset="77"/>
              </a:rPr>
              <a:t>“</a:t>
            </a:r>
            <a:r>
              <a:rPr lang="en-US" sz="2800" b="1" cap="none" dirty="0">
                <a:solidFill>
                  <a:schemeClr val="accent1"/>
                </a:solidFill>
                <a:latin typeface="Georgia" panose="02040502050405020303" pitchFamily="18" charset="0"/>
              </a:rPr>
              <a:t>T</a:t>
            </a:r>
            <a:r>
              <a:rPr lang="en-US" sz="2800" b="1" cap="none" dirty="0">
                <a:solidFill>
                  <a:schemeClr val="accent1"/>
                </a:solidFill>
                <a:effectLst/>
                <a:latin typeface="Georgia"/>
              </a:rPr>
              <a:t>hrough Teladoc and having the app, I can on a daily, weekly and monthly basis, see how my weight is going, see how my blood pressure is going. </a:t>
            </a:r>
            <a:r>
              <a:rPr lang="en-US" sz="2800" b="1" cap="none" dirty="0">
                <a:solidFill>
                  <a:schemeClr val="accent5"/>
                </a:solidFill>
                <a:latin typeface="Georgia"/>
              </a:rPr>
              <a:t>I’m</a:t>
            </a:r>
            <a:r>
              <a:rPr lang="en-US" sz="2800" b="1" cap="none" dirty="0">
                <a:solidFill>
                  <a:schemeClr val="accent5"/>
                </a:solidFill>
                <a:effectLst/>
                <a:latin typeface="Georgia"/>
              </a:rPr>
              <a:t> utilizing it 110% </a:t>
            </a:r>
            <a:r>
              <a:rPr lang="en-US" sz="2800" b="1" cap="none" dirty="0">
                <a:solidFill>
                  <a:schemeClr val="accent1"/>
                </a:solidFill>
                <a:effectLst/>
                <a:latin typeface="Georgia"/>
              </a:rPr>
              <a:t>and I'm extremely pleased with this option that I have now, this medical benefit.</a:t>
            </a:r>
            <a:endParaRPr lang="en-US" sz="2400" b="1" dirty="0">
              <a:solidFill>
                <a:schemeClr val="accent1"/>
              </a:solidFill>
              <a:effectLst/>
              <a:latin typeface="Georgia"/>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332202" y="6253512"/>
            <a:ext cx="6452983" cy="553998"/>
          </a:xfrm>
          <a:prstGeom prst="rect">
            <a:avLst/>
          </a:prstGeom>
          <a:noFill/>
        </p:spPr>
        <p:txBody>
          <a:bodyPr wrap="square" lIns="91440" tIns="45720" rIns="91440" bIns="45720" anchor="t">
            <a:spAutoFit/>
          </a:bodyPr>
          <a:lstStyle/>
          <a:p>
            <a:r>
              <a:rPr lang="en-US" sz="1000" dirty="0">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p>
        </p:txBody>
      </p:sp>
    </p:spTree>
    <p:extLst>
      <p:ext uri="{BB962C8B-B14F-4D97-AF65-F5344CB8AC3E}">
        <p14:creationId xmlns:p14="http://schemas.microsoft.com/office/powerpoint/2010/main" val="4672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latin typeface="Georgia"/>
              </a:rPr>
              <a:t>Diabetes Prevention Program </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a:rPr>
              <a:t>Lower your risk of type 2 diabetes</a:t>
            </a:r>
            <a:endParaRPr lang="en-US" dirty="0">
              <a:latin typeface="Century Gothic"/>
            </a:endParaRPr>
          </a:p>
        </p:txBody>
      </p:sp>
      <p:pic>
        <p:nvPicPr>
          <p:cNvPr id="6" name="Picture 5">
            <a:extLst>
              <a:ext uri="{FF2B5EF4-FFF2-40B4-BE49-F238E27FC236}">
                <a16:creationId xmlns:a16="http://schemas.microsoft.com/office/drawing/2014/main" id="{0413359B-CE94-0DF8-A4B6-764DAA034E16}"/>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311976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144" y="0"/>
            <a:ext cx="12184856"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480263"/>
              <a:ext cx="1825004"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 in 3</a:t>
              </a:r>
              <a:endParaRPr lang="en-US" sz="3600" b="1" baseline="30000" dirty="0">
                <a:solidFill>
                  <a:schemeClr val="bg1"/>
                </a:solidFill>
                <a:latin typeface="Georgia"/>
              </a:endParaRPr>
            </a:p>
            <a:p>
              <a:pPr algn="ctr">
                <a:spcBef>
                  <a:spcPts val="900"/>
                </a:spcBef>
                <a:defRPr/>
              </a:pPr>
              <a:r>
                <a:rPr kumimoji="0" lang="en-US" sz="1200" b="1" i="0" u="none" strike="noStrike" kern="1200" cap="none" spc="0" normalizeH="0" baseline="0" noProof="0" dirty="0">
                  <a:ln>
                    <a:noFill/>
                  </a:ln>
                  <a:solidFill>
                    <a:schemeClr val="bg1"/>
                  </a:solidFill>
                  <a:effectLst/>
                  <a:uLnTx/>
                  <a:uFillTx/>
                  <a:latin typeface="Century Gothic"/>
                </a:rPr>
                <a:t>adults in the </a:t>
              </a:r>
              <a:r>
                <a:rPr lang="en-US" sz="1200" b="1" dirty="0">
                  <a:solidFill>
                    <a:schemeClr val="bg1"/>
                  </a:solidFill>
                  <a:latin typeface="Century Gothic"/>
                </a:rPr>
                <a:t>U.S. </a:t>
              </a:r>
              <a:r>
                <a:rPr kumimoji="0" lang="en-US" sz="1200" i="0" u="none" strike="noStrike" kern="1200" cap="none" spc="0" normalizeH="0" baseline="0" noProof="0" dirty="0">
                  <a:ln>
                    <a:noFill/>
                  </a:ln>
                  <a:solidFill>
                    <a:schemeClr val="bg1"/>
                  </a:solidFill>
                  <a:effectLst/>
                  <a:uLnTx/>
                  <a:uFillTx/>
                  <a:latin typeface="Century Gothic"/>
                </a:rPr>
                <a:t>have prediabetes—that’s about</a:t>
              </a:r>
              <a:r>
                <a:rPr lang="en-US" sz="1200" dirty="0">
                  <a:solidFill>
                    <a:schemeClr val="bg1"/>
                  </a:solidFill>
                  <a:latin typeface="Century Gothic"/>
                </a:rPr>
                <a:t> </a:t>
              </a:r>
              <a:r>
                <a:rPr kumimoji="0" lang="en-US" sz="1200" i="0" u="none" strike="noStrike" kern="1200" cap="none" spc="0" normalizeH="0" baseline="0" noProof="0" dirty="0">
                  <a:ln>
                    <a:noFill/>
                  </a:ln>
                  <a:solidFill>
                    <a:schemeClr val="bg1"/>
                  </a:solidFill>
                  <a:effectLst/>
                  <a:uLnTx/>
                  <a:uFillTx/>
                  <a:latin typeface="Century Gothic"/>
                </a:rPr>
                <a:t>98 million people</a:t>
              </a:r>
              <a:r>
                <a:rPr kumimoji="0" lang="en-US" sz="1200" b="0" i="0" u="none" strike="noStrike" kern="1200" cap="none" spc="0" normalizeH="0" baseline="30000" noProof="0" dirty="0">
                  <a:ln>
                    <a:noFill/>
                  </a:ln>
                  <a:solidFill>
                    <a:schemeClr val="bg1"/>
                  </a:solidFill>
                  <a:effectLst/>
                  <a:uLnTx/>
                  <a:uFillTx/>
                  <a:latin typeface="Century Gothic"/>
                </a:rPr>
                <a:t>1</a:t>
              </a:r>
              <a:endParaRPr kumimoji="0" lang="en-US" sz="1200" b="1"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4791562" cy="291502"/>
          </a:xfrm>
          <a:prstGeom prst="rect">
            <a:avLst/>
          </a:prstGeom>
          <a:noFill/>
        </p:spPr>
        <p:txBody>
          <a:bodyPr wrap="square" lIns="0" tIns="0" rIns="0" bIns="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rPr>
              <a:t>1. Centers for Disease Control and Prevention, </a:t>
            </a: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hlinkClick r:id="rId4"/>
              </a:rPr>
              <a:t>Prediabetes – Your Chance to Prevent Type 2 Diabetes</a:t>
            </a:r>
            <a:endParaRPr kumimoji="0" lang="en-US" sz="700" b="0" i="0" u="none" strike="noStrike" kern="1200" cap="none" spc="0" normalizeH="0" baseline="0" noProof="0" dirty="0">
              <a:ln>
                <a:noFill/>
              </a:ln>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rPr>
              <a:t>2. Dall, Timothy M., et al. "The economic burden of elevated blood glucose levels in 2012: diagnosed and undiagnosed diabetes, gestational diabetes mellitus, and prediabetes." Diabetes care 37.12 (2014): 3172-3179.</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SILENT</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186479"/>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$44B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a:t>
              </a:r>
              <a:r>
                <a:rPr kumimoji="0" lang="en-US" sz="1200" i="0" u="none" strike="noStrike" kern="1200" cap="none" spc="0" normalizeH="0" baseline="0" noProof="0" dirty="0">
                  <a:ln>
                    <a:noFill/>
                  </a:ln>
                  <a:solidFill>
                    <a:schemeClr val="bg1"/>
                  </a:solidFill>
                  <a:effectLst/>
                  <a:uLnTx/>
                  <a:uFillTx/>
                  <a:latin typeface="Century Gothic"/>
                </a:rPr>
                <a:t>often because of unawareness</a:t>
              </a:r>
              <a:r>
                <a:rPr kumimoji="0" lang="en-US" sz="1200" i="0" u="none" strike="noStrike" kern="1200" cap="none" spc="0" normalizeH="0" baseline="30000" noProof="0" dirty="0">
                  <a:ln>
                    <a:noFill/>
                  </a:ln>
                  <a:solidFill>
                    <a:schemeClr val="bg1"/>
                  </a:solidFill>
                  <a:effectLst/>
                  <a:uLnTx/>
                  <a:uFillTx/>
                  <a:latin typeface="Century Gothic"/>
                </a:rPr>
                <a:t>2</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prediabetes</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prevalent, costly precursor to diabetes that often goes undetected</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2990120" y="6538418"/>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22</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353187"/>
            <a:ext cx="1465799" cy="1186479"/>
          </a:xfrm>
          <a:prstGeom prst="rect">
            <a:avLst/>
          </a:prstGeom>
          <a:noFill/>
        </p:spPr>
        <p:txBody>
          <a:bodyPr wrap="square" lIns="0" tIns="0" rIns="0" bIns="0" rtlCol="0">
            <a:spAutoFit/>
          </a:bodyPr>
          <a:lstStyle/>
          <a:p>
            <a:pPr algn="ctr">
              <a:lnSpc>
                <a:spcPct val="60000"/>
              </a:lnSpc>
            </a:pPr>
            <a:r>
              <a:rPr lang="en-US" sz="3600" b="1" dirty="0">
                <a:solidFill>
                  <a:schemeClr val="bg1"/>
                </a:solidFill>
                <a:latin typeface="Georgia" panose="02040502050405020303" pitchFamily="18" charset="0"/>
              </a:rPr>
              <a:t>80</a:t>
            </a:r>
            <a:r>
              <a:rPr lang="en-US" sz="3600" b="1" baseline="30000" dirty="0">
                <a:solidFill>
                  <a:schemeClr val="bg1"/>
                </a:solidFill>
                <a:latin typeface="Georgia" panose="02040502050405020303" pitchFamily="18" charset="0"/>
              </a:rPr>
              <a:t>%</a:t>
            </a: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panose="020B0502020202020204" pitchFamily="34" charset="0"/>
              </a:rPr>
              <a:t>of people with prediabetes are</a:t>
            </a:r>
            <a:r>
              <a:rPr lang="en-US" sz="1200" b="1" dirty="0">
                <a:solidFill>
                  <a:schemeClr val="bg1"/>
                </a:solidFill>
                <a:latin typeface="Century Gothic" panose="020B0502020202020204" pitchFamily="34" charset="0"/>
              </a:rPr>
              <a:t> unaware that they have it</a:t>
            </a:r>
            <a:r>
              <a:rPr lang="en-US" sz="1200" b="1" baseline="30000" dirty="0">
                <a:solidFill>
                  <a:schemeClr val="bg1"/>
                </a:solidFill>
                <a:latin typeface="Century Gothic" panose="020B0502020202020204" pitchFamily="34" charset="0"/>
              </a:rPr>
              <a:t>1</a:t>
            </a:r>
            <a:endParaRPr kumimoji="0" lang="en-US" sz="1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Picture 5" descr="A black and grey logo&#10;&#10;Description automatically generated">
            <a:extLst>
              <a:ext uri="{FF2B5EF4-FFF2-40B4-BE49-F238E27FC236}">
                <a16:creationId xmlns:a16="http://schemas.microsoft.com/office/drawing/2014/main" id="{D6EC9C17-564C-AFBC-6F1E-71B8F643C01C}"/>
              </a:ext>
            </a:extLst>
          </p:cNvPr>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9104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23</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621570" cy="5832401"/>
          </a:xfrm>
        </p:spPr>
        <p:txBody>
          <a:bodyPr vert="horz" lIns="0" tIns="0" rIns="0" bIns="0" rtlCol="0" anchor="t">
            <a:noAutofit/>
          </a:bodyPr>
          <a:lstStyle/>
          <a:p>
            <a:r>
              <a:rPr lang="en-US" sz="2800" b="1" dirty="0">
                <a:solidFill>
                  <a:schemeClr val="accent1"/>
                </a:solidFill>
                <a:latin typeface="Georgia"/>
              </a:rPr>
              <a:t>Diabetes Prevention:  </a:t>
            </a:r>
            <a:br>
              <a:rPr lang="en-US" sz="2800" b="1" dirty="0">
                <a:latin typeface="Georgia"/>
              </a:rPr>
            </a:br>
            <a:r>
              <a:rPr lang="en-US" sz="2400" b="1" dirty="0">
                <a:solidFill>
                  <a:schemeClr val="accent1"/>
                </a:solidFill>
                <a:latin typeface="Georgia"/>
              </a:rPr>
              <a:t>Healthy living and weight loss tailored </a:t>
            </a:r>
            <a:br>
              <a:rPr lang="en-US" sz="2400" b="1" dirty="0">
                <a:latin typeface="Georgia"/>
              </a:rPr>
            </a:br>
            <a:r>
              <a:rPr lang="en-US" sz="2400" b="1" dirty="0">
                <a:solidFill>
                  <a:schemeClr val="accent1"/>
                </a:solidFill>
                <a:latin typeface="Georgia"/>
              </a:rPr>
              <a:t>to you</a:t>
            </a:r>
          </a:p>
          <a:p>
            <a:pPr>
              <a:spcBef>
                <a:spcPts val="300"/>
              </a:spcBef>
            </a:pPr>
            <a:endParaRPr lang="en-US" sz="1600" b="1" dirty="0">
              <a:solidFill>
                <a:schemeClr val="accent1"/>
              </a:solidFill>
            </a:endParaRPr>
          </a:p>
          <a:p>
            <a:pPr>
              <a:spcBef>
                <a:spcPts val="300"/>
              </a:spcBef>
            </a:pPr>
            <a:r>
              <a:rPr lang="en-US" sz="1600" b="1" dirty="0">
                <a:solidFill>
                  <a:schemeClr val="accent1"/>
                </a:solidFill>
                <a:latin typeface="Century Gothic"/>
              </a:rPr>
              <a:t>Convenient access to a device at no extra cost</a:t>
            </a:r>
            <a:endParaRPr lang="en-US" sz="1600" dirty="0">
              <a:solidFill>
                <a:schemeClr val="accent1"/>
              </a:solidFill>
              <a:latin typeface="Century Gothic"/>
            </a:endParaRPr>
          </a:p>
          <a:p>
            <a:pPr marL="285750" indent="-285750">
              <a:spcBef>
                <a:spcPts val="300"/>
              </a:spcBef>
              <a:buFont typeface="Arial,Sans-Serif"/>
              <a:buChar char="•"/>
            </a:pPr>
            <a:r>
              <a:rPr lang="en-US" sz="1400" dirty="0">
                <a:solidFill>
                  <a:schemeClr val="accent1"/>
                </a:solidFill>
                <a:latin typeface="Century Gothic"/>
                <a:cs typeface="Arial"/>
              </a:rPr>
              <a:t>Receive a connected weight scale</a:t>
            </a:r>
            <a:endParaRPr lang="en-US" sz="1600" dirty="0">
              <a:solidFill>
                <a:schemeClr val="accent1"/>
              </a:solidFill>
              <a:latin typeface="Century Gothic"/>
            </a:endParaRPr>
          </a:p>
          <a:p>
            <a:pPr>
              <a:spcBef>
                <a:spcPts val="300"/>
              </a:spcBef>
            </a:pPr>
            <a:endParaRPr lang="en-US" sz="1600" b="1" dirty="0">
              <a:solidFill>
                <a:schemeClr val="accent1"/>
              </a:solidFill>
              <a:highlight>
                <a:srgbClr val="FFFF00"/>
              </a:highlight>
              <a:latin typeface="Century Gothic"/>
            </a:endParaRPr>
          </a:p>
          <a:p>
            <a:pPr>
              <a:spcBef>
                <a:spcPts val="300"/>
              </a:spcBef>
            </a:pPr>
            <a:r>
              <a:rPr lang="en-US" sz="1600" b="1" dirty="0">
                <a:solidFill>
                  <a:schemeClr val="accent1"/>
                </a:solidFill>
                <a:latin typeface="Century Gothic"/>
              </a:rPr>
              <a:t>Connected support </a:t>
            </a:r>
            <a:endParaRPr lang="en-US" sz="1600" dirty="0">
              <a:solidFill>
                <a:schemeClr val="accent1"/>
              </a:solidFill>
              <a:latin typeface="Century Gothic"/>
            </a:endParaRPr>
          </a:p>
          <a:p>
            <a:pPr marL="288925" indent="-288925">
              <a:spcBef>
                <a:spcPts val="300"/>
              </a:spcBef>
              <a:buFont typeface="Arial,Sans-Serif"/>
              <a:buChar char="•"/>
            </a:pPr>
            <a:r>
              <a:rPr lang="en-US" sz="1400" dirty="0">
                <a:solidFill>
                  <a:schemeClr val="accent1"/>
                </a:solidFill>
                <a:latin typeface="Century Gothic"/>
                <a:cs typeface="Arial"/>
              </a:rPr>
              <a:t>Set goals and reminders, track food and activity, view health trends and monitor progress—all in one place</a:t>
            </a:r>
          </a:p>
          <a:p>
            <a:pPr marL="288925" indent="-288925">
              <a:spcBef>
                <a:spcPts val="300"/>
              </a:spcBef>
              <a:buFont typeface="Arial,Sans-Serif"/>
              <a:buChar char="•"/>
            </a:pPr>
            <a:r>
              <a:rPr lang="en-US" sz="1400" dirty="0">
                <a:solidFill>
                  <a:schemeClr val="accent1"/>
                </a:solidFill>
                <a:latin typeface="Century Gothic"/>
                <a:cs typeface="Arial"/>
              </a:rPr>
              <a:t>Access proven tools, CDC-approved lessons and step-by-step action plan to develop healthier habits</a:t>
            </a:r>
          </a:p>
          <a:p>
            <a:pPr marL="288925" indent="-288925">
              <a:spcBef>
                <a:spcPts val="300"/>
              </a:spcBef>
              <a:buFont typeface="Arial,Sans-Serif"/>
              <a:buChar char="•"/>
            </a:pPr>
            <a:r>
              <a:rPr lang="en-US" sz="1400" dirty="0">
                <a:solidFill>
                  <a:schemeClr val="accent1"/>
                </a:solidFill>
                <a:latin typeface="Century Gothic"/>
                <a:cs typeface="Arial"/>
              </a:rPr>
              <a:t>Receive a weekly email summary with your trends and tools</a:t>
            </a:r>
          </a:p>
          <a:p>
            <a:pPr marL="288925" indent="-288925">
              <a:spcBef>
                <a:spcPts val="300"/>
              </a:spcBef>
              <a:buFont typeface="Arial,Sans-Serif"/>
              <a:buChar char="•"/>
            </a:pPr>
            <a:endParaRPr lang="en-US" sz="1400" dirty="0">
              <a:solidFill>
                <a:schemeClr val="accent1"/>
              </a:solidFill>
              <a:highlight>
                <a:srgbClr val="FFFF00"/>
              </a:highlight>
              <a:latin typeface="Arial"/>
              <a:cs typeface="Arial"/>
            </a:endParaRPr>
          </a:p>
          <a:p>
            <a:pPr>
              <a:spcBef>
                <a:spcPts val="300"/>
              </a:spcBef>
            </a:pPr>
            <a:r>
              <a:rPr lang="en-US" sz="1600" b="1" dirty="0">
                <a:solidFill>
                  <a:schemeClr val="accent1"/>
                </a:solidFill>
                <a:latin typeface="Century Gothic"/>
              </a:rPr>
              <a:t>Guidance from expert coaches</a:t>
            </a:r>
          </a:p>
          <a:p>
            <a:pPr marL="288925" indent="-288925">
              <a:spcBef>
                <a:spcPts val="300"/>
              </a:spcBef>
              <a:buFont typeface="Arial" panose="020B0604020202020204" pitchFamily="34" charset="0"/>
              <a:buChar char="•"/>
            </a:pPr>
            <a:r>
              <a:rPr lang="en-US" sz="1400" dirty="0">
                <a:solidFill>
                  <a:schemeClr val="accent1"/>
                </a:solidFill>
                <a:latin typeface="Century Gothic"/>
              </a:rPr>
              <a:t>Enjoy unlimited access to one-on-one coaching </a:t>
            </a:r>
            <a:r>
              <a:rPr lang="en-US" sz="1400" dirty="0">
                <a:solidFill>
                  <a:schemeClr val="accent1"/>
                </a:solidFill>
                <a:latin typeface="Century Gothic"/>
                <a:cs typeface="Arial"/>
              </a:rPr>
              <a:t>from a trained Diabetes Prevention Lifestyle Coach</a:t>
            </a:r>
            <a:endParaRPr lang="en-US" sz="1400" dirty="0">
              <a:solidFill>
                <a:schemeClr val="accent1"/>
              </a:solidFill>
              <a:latin typeface="Century Gothic"/>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Message a coach through your mobile app or online account for advice</a:t>
            </a:r>
          </a:p>
          <a:p>
            <a:pPr marL="288925" indent="-288925">
              <a:spcBef>
                <a:spcPts val="300"/>
              </a:spcBef>
              <a:buFont typeface="Arial" panose="020B0604020202020204" pitchFamily="34" charset="0"/>
              <a:buChar char="•"/>
            </a:pPr>
            <a:r>
              <a:rPr lang="en-US" sz="1400" dirty="0">
                <a:solidFill>
                  <a:schemeClr val="accent1"/>
                </a:solidFill>
                <a:latin typeface="Century Gothic"/>
              </a:rPr>
              <a:t>Learn how to reduce your risk for developing type 2 diabetes</a:t>
            </a:r>
          </a:p>
          <a:p>
            <a:pPr>
              <a:spcBef>
                <a:spcPts val="300"/>
              </a:spcBef>
            </a:pPr>
            <a:endParaRPr lang="en-US" sz="1800" b="1" dirty="0">
              <a:solidFill>
                <a:schemeClr val="accent1"/>
              </a:solidFill>
              <a:highlight>
                <a:srgbClr val="FFFF00"/>
              </a:highlight>
            </a:endParaRPr>
          </a:p>
          <a:p>
            <a:pPr>
              <a:spcBef>
                <a:spcPts val="300"/>
              </a:spcBef>
            </a:pPr>
            <a:endParaRPr lang="en-US" sz="1800" b="1" dirty="0">
              <a:solidFill>
                <a:schemeClr val="accent1"/>
              </a:solidFill>
              <a:highlight>
                <a:srgbClr val="FFFF00"/>
              </a:highlight>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0"/>
            <a:ext cx="4611757" cy="6858000"/>
          </a:xfrm>
        </p:spPr>
        <p:txBody>
          <a:bodyPr/>
          <a:lstStyle/>
          <a:p>
            <a:endParaRPr lang="en-US" dirty="0"/>
          </a:p>
          <a:p>
            <a:r>
              <a:rPr lang="en-US" dirty="0"/>
              <a:t> (</a:t>
            </a:r>
          </a:p>
          <a:p>
            <a:r>
              <a:rPr lang="en-US" dirty="0"/>
              <a:t>Clini2</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56125" y="5909673"/>
            <a:ext cx="3840904" cy="8361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indent="-57150">
              <a:spcBef>
                <a:spcPts val="600"/>
              </a:spcBef>
            </a:pPr>
            <a:r>
              <a:rPr lang="en-US" sz="900" baseline="30000" dirty="0"/>
              <a:t>1 </a:t>
            </a:r>
            <a:r>
              <a:rPr lang="en-US" sz="900" dirty="0"/>
              <a:t>[DS-2321] Based on retrospective analysis of medical and available pharmacy claims.</a:t>
            </a:r>
            <a:endParaRPr lang="en-US" sz="1050" dirty="0"/>
          </a:p>
          <a:p>
            <a:pPr>
              <a:spcBef>
                <a:spcPts val="600"/>
              </a:spcBef>
            </a:pPr>
            <a:r>
              <a:rPr kumimoji="0" lang="en-US" sz="900" b="0" i="0" u="none" strike="noStrike" kern="1200" cap="none" spc="0" normalizeH="0" baseline="30000" noProof="0" dirty="0">
                <a:ln>
                  <a:noFill/>
                </a:ln>
                <a:effectLst/>
                <a:uLnTx/>
                <a:uFillTx/>
                <a:latin typeface="Century Gothic" panose="020B0502020202020204" pitchFamily="34" charset="0"/>
                <a:ea typeface="+mn-ea"/>
                <a:cs typeface="+mn-cs"/>
              </a:rPr>
              <a:t>2 </a:t>
            </a:r>
            <a:r>
              <a:rPr lang="en-US" sz="900" dirty="0"/>
              <a:t>Teladoc health data</a:t>
            </a:r>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447843" y="749975"/>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2"/>
                </a:solidFill>
              </a:rPr>
              <a:t>5%</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447839" y="1469320"/>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Average weight loss</a:t>
            </a:r>
            <a:r>
              <a:rPr lang="en-US" baseline="30000" dirty="0"/>
              <a:t>1</a:t>
            </a:r>
          </a:p>
          <a:p>
            <a:r>
              <a:rPr lang="en-US" baseline="30000" dirty="0"/>
              <a:t>Clinically significant for prediabetes</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447841" y="2455136"/>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46%</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447839" y="3167876"/>
            <a:ext cx="3487553"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Of patients lost 5% or more of their starting weight</a:t>
            </a:r>
            <a:r>
              <a:rPr lang="en-US" baseline="30000" dirty="0">
                <a:latin typeface="Century Gothic"/>
              </a:rPr>
              <a:t>2</a:t>
            </a:r>
          </a:p>
        </p:txBody>
      </p:sp>
      <p:sp>
        <p:nvSpPr>
          <p:cNvPr id="17" name="Text Placeholder 16">
            <a:extLst>
              <a:ext uri="{FF2B5EF4-FFF2-40B4-BE49-F238E27FC236}">
                <a16:creationId xmlns:a16="http://schemas.microsoft.com/office/drawing/2014/main" id="{40DF2F06-21A1-D859-10C6-E8F26F940B3A}"/>
              </a:ext>
            </a:extLst>
          </p:cNvPr>
          <p:cNvSpPr>
            <a:spLocks noGrp="1"/>
          </p:cNvSpPr>
          <p:nvPr>
            <p:ph type="body" sz="quarter" idx="23"/>
          </p:nvPr>
        </p:nvSpPr>
        <p:spPr>
          <a:xfrm>
            <a:off x="447841" y="4155802"/>
            <a:ext cx="2307459" cy="651574"/>
          </a:xfrm>
        </p:spPr>
        <p:txBody>
          <a:bodyPr/>
          <a:lstStyle/>
          <a:p>
            <a:r>
              <a:rPr lang="en-US" dirty="0">
                <a:solidFill>
                  <a:schemeClr val="accent3"/>
                </a:solidFill>
              </a:rPr>
              <a:t>48%</a:t>
            </a:r>
          </a:p>
        </p:txBody>
      </p:sp>
      <p:sp>
        <p:nvSpPr>
          <p:cNvPr id="19" name="Text Placeholder 18">
            <a:extLst>
              <a:ext uri="{FF2B5EF4-FFF2-40B4-BE49-F238E27FC236}">
                <a16:creationId xmlns:a16="http://schemas.microsoft.com/office/drawing/2014/main" id="{DB936290-A508-BA64-290D-9DB9C6C90572}"/>
              </a:ext>
            </a:extLst>
          </p:cNvPr>
          <p:cNvSpPr>
            <a:spLocks noGrp="1"/>
          </p:cNvSpPr>
          <p:nvPr>
            <p:ph type="body" sz="quarter" idx="26"/>
          </p:nvPr>
        </p:nvSpPr>
        <p:spPr>
          <a:xfrm>
            <a:off x="447839" y="4873853"/>
            <a:ext cx="2307461" cy="575945"/>
          </a:xfrm>
        </p:spPr>
        <p:txBody>
          <a:bodyPr/>
          <a:lstStyle/>
          <a:p>
            <a:r>
              <a:rPr lang="en-US" dirty="0"/>
              <a:t>Reduced incidence of diabetes over 3 years</a:t>
            </a:r>
            <a:r>
              <a:rPr lang="en-US" baseline="30000" dirty="0"/>
              <a:t>1</a:t>
            </a:r>
          </a:p>
        </p:txBody>
      </p:sp>
    </p:spTree>
    <p:extLst>
      <p:ext uri="{BB962C8B-B14F-4D97-AF65-F5344CB8AC3E}">
        <p14:creationId xmlns:p14="http://schemas.microsoft.com/office/powerpoint/2010/main" val="41508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24</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451335" y="5539098"/>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256091"/>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394190" y="376187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a:t>
            </a:r>
            <a:br>
              <a:rPr lang="en-US" dirty="0">
                <a:latin typeface="Century Gothic" panose="020B0502020202020204" pitchFamily="34" charset="0"/>
              </a:rPr>
            </a:br>
            <a:r>
              <a:rPr lang="en-US" dirty="0">
                <a:latin typeface="Century Gothic" panose="020B0502020202020204" pitchFamily="34" charset="0"/>
              </a:rPr>
              <a:t>identify &amp; </a:t>
            </a:r>
            <a:br>
              <a:rPr lang="en-US" dirty="0">
                <a:latin typeface="Century Gothic" panose="020B0502020202020204" pitchFamily="34" charset="0"/>
              </a:rPr>
            </a:br>
            <a:r>
              <a:rPr lang="en-US" dirty="0">
                <a:latin typeface="Century Gothic" panose="020B0502020202020204" pitchFamily="34" charset="0"/>
              </a:rPr>
              <a:t>overcome</a:t>
            </a:r>
            <a:br>
              <a:rPr lang="en-US" dirty="0">
                <a:latin typeface="Century Gothic" panose="020B0502020202020204" pitchFamily="34" charset="0"/>
              </a:rPr>
            </a:br>
            <a:r>
              <a:rPr lang="en-US" dirty="0">
                <a:latin typeface="Century Gothic" panose="020B0502020202020204" pitchFamily="34" charset="0"/>
              </a:rPr>
              <a:t>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E19166C8-14D0-84F1-7F98-E0D49714B42E}"/>
              </a:ext>
            </a:extLst>
          </p:cNvPr>
          <p:cNvSpPr txBox="1"/>
          <p:nvPr/>
        </p:nvSpPr>
        <p:spPr>
          <a:xfrm>
            <a:off x="383070" y="230074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785CC3DF-BC96-61A4-A8CA-17EDFA04D396}"/>
              </a:ext>
            </a:extLst>
          </p:cNvPr>
          <p:cNvSpPr txBox="1"/>
          <p:nvPr/>
        </p:nvSpPr>
        <p:spPr>
          <a:xfrm>
            <a:off x="370378" y="80730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EE430BD4-8844-C077-6122-9577C6BFCC5E}"/>
              </a:ext>
            </a:extLst>
          </p:cNvPr>
          <p:cNvSpPr txBox="1"/>
          <p:nvPr/>
        </p:nvSpPr>
        <p:spPr>
          <a:xfrm flipH="1">
            <a:off x="9856688" y="79289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B85F4530-1530-AB5C-4536-522D4D7AC5F2}"/>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6" name="Picture 5" descr="A black and grey logo&#10;&#10;Description automatically generated">
            <a:extLst>
              <a:ext uri="{FF2B5EF4-FFF2-40B4-BE49-F238E27FC236}">
                <a16:creationId xmlns:a16="http://schemas.microsoft.com/office/drawing/2014/main" id="{45E350EF-1F94-3A7F-03B7-748501625781}"/>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81528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latin typeface="Georgia"/>
              </a:rPr>
              <a:t>Diabetes Prevention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9" name="Text Placeholder 8">
            <a:extLst>
              <a:ext uri="{FF2B5EF4-FFF2-40B4-BE49-F238E27FC236}">
                <a16:creationId xmlns:a16="http://schemas.microsoft.com/office/drawing/2014/main" id="{2182DC28-E306-678B-3B90-483B8F835C1D}"/>
              </a:ext>
            </a:extLst>
          </p:cNvPr>
          <p:cNvSpPr>
            <a:spLocks noGrp="1"/>
          </p:cNvSpPr>
          <p:nvPr>
            <p:ph type="body" sz="quarter" idx="40"/>
          </p:nvPr>
        </p:nvSpPr>
        <p:spPr>
          <a:xfrm>
            <a:off x="689584" y="4913745"/>
            <a:ext cx="1989871" cy="919899"/>
          </a:xfrm>
        </p:spPr>
        <p:txBody>
          <a:bodyPr vert="horz" lIns="0" tIns="0" rIns="0" bIns="0" rtlCol="0" anchor="t">
            <a:noAutofit/>
          </a:bodyPr>
          <a:lstStyle/>
          <a:p>
            <a:r>
              <a:rPr lang="en-US" dirty="0">
                <a:latin typeface="Century Gothic"/>
              </a:rPr>
              <a:t>Connected weight scale</a:t>
            </a:r>
            <a:endParaRPr lang="en-US" dirty="0"/>
          </a:p>
        </p:txBody>
      </p:sp>
      <p:sp>
        <p:nvSpPr>
          <p:cNvPr id="11" name="Text Placeholder 10">
            <a:extLst>
              <a:ext uri="{FF2B5EF4-FFF2-40B4-BE49-F238E27FC236}">
                <a16:creationId xmlns:a16="http://schemas.microsoft.com/office/drawing/2014/main" id="{E741570B-DB8B-7033-2C50-CA59E3B82DFB}"/>
              </a:ext>
            </a:extLst>
          </p:cNvPr>
          <p:cNvSpPr>
            <a:spLocks noGrp="1"/>
          </p:cNvSpPr>
          <p:nvPr>
            <p:ph type="body" sz="quarter" idx="42"/>
          </p:nvPr>
        </p:nvSpPr>
        <p:spPr>
          <a:xfrm>
            <a:off x="3588223" y="4914417"/>
            <a:ext cx="1989871" cy="919899"/>
          </a:xfrm>
        </p:spPr>
        <p:txBody>
          <a:bodyPr/>
          <a:lstStyle/>
          <a:p>
            <a:r>
              <a:rPr lang="en-US" dirty="0"/>
              <a:t>One-on-one coaching</a:t>
            </a:r>
          </a:p>
        </p:txBody>
      </p:sp>
      <p:sp>
        <p:nvSpPr>
          <p:cNvPr id="12" name="Text Placeholder 11">
            <a:extLst>
              <a:ext uri="{FF2B5EF4-FFF2-40B4-BE49-F238E27FC236}">
                <a16:creationId xmlns:a16="http://schemas.microsoft.com/office/drawing/2014/main" id="{9C97E105-0C16-BA83-62ED-DA8EF04325C2}"/>
              </a:ext>
            </a:extLst>
          </p:cNvPr>
          <p:cNvSpPr>
            <a:spLocks noGrp="1"/>
          </p:cNvSpPr>
          <p:nvPr>
            <p:ph type="body" sz="quarter" idx="43"/>
          </p:nvPr>
        </p:nvSpPr>
        <p:spPr>
          <a:xfrm>
            <a:off x="6458271" y="4913745"/>
            <a:ext cx="1989871" cy="919899"/>
          </a:xfrm>
        </p:spPr>
        <p:txBody>
          <a:bodyPr/>
          <a:lstStyle/>
          <a:p>
            <a:r>
              <a:rPr lang="en-US" dirty="0"/>
              <a:t>In-app tools, resources</a:t>
            </a:r>
            <a:br>
              <a:rPr lang="en-US" dirty="0"/>
            </a:br>
            <a:r>
              <a:rPr lang="en-US" dirty="0"/>
              <a:t>and lessons</a:t>
            </a:r>
          </a:p>
        </p:txBody>
      </p:sp>
      <p:sp>
        <p:nvSpPr>
          <p:cNvPr id="13" name="Text Placeholder 12">
            <a:extLst>
              <a:ext uri="{FF2B5EF4-FFF2-40B4-BE49-F238E27FC236}">
                <a16:creationId xmlns:a16="http://schemas.microsoft.com/office/drawing/2014/main" id="{09C65DA8-F73C-C32E-188B-485ABAEC3CE6}"/>
              </a:ext>
            </a:extLst>
          </p:cNvPr>
          <p:cNvSpPr>
            <a:spLocks noGrp="1"/>
          </p:cNvSpPr>
          <p:nvPr>
            <p:ph type="body" sz="quarter" idx="44"/>
          </p:nvPr>
        </p:nvSpPr>
        <p:spPr>
          <a:xfrm>
            <a:off x="9332980" y="4920015"/>
            <a:ext cx="1989871" cy="919899"/>
          </a:xfrm>
        </p:spPr>
        <p:txBody>
          <a:bodyPr/>
          <a:lstStyle/>
          <a:p>
            <a:r>
              <a:rPr lang="en-US" dirty="0"/>
              <a:t>Personalized nutrition</a:t>
            </a:r>
            <a:br>
              <a:rPr lang="en-US" dirty="0"/>
            </a:br>
            <a:r>
              <a:rPr lang="en-US" dirty="0"/>
              <a:t>advice</a:t>
            </a:r>
          </a:p>
        </p:txBody>
      </p:sp>
      <p:sp>
        <p:nvSpPr>
          <p:cNvPr id="14" name="Text Placeholder 13">
            <a:extLst>
              <a:ext uri="{FF2B5EF4-FFF2-40B4-BE49-F238E27FC236}">
                <a16:creationId xmlns:a16="http://schemas.microsoft.com/office/drawing/2014/main" id="{303028DF-9FD7-7AB5-FB14-A65475FC66FF}"/>
              </a:ext>
            </a:extLst>
          </p:cNvPr>
          <p:cNvSpPr>
            <a:spLocks noGrp="1"/>
          </p:cNvSpPr>
          <p:nvPr>
            <p:ph type="body" sz="quarter" idx="45"/>
          </p:nvPr>
        </p:nvSpPr>
        <p:spPr>
          <a:xfrm>
            <a:off x="688836" y="4798770"/>
            <a:ext cx="2016880" cy="9144"/>
          </a:xfrm>
        </p:spPr>
        <p:txBody>
          <a:bodyPr/>
          <a:lstStyle/>
          <a:p>
            <a:endParaRPr lang="en-US" dirty="0"/>
          </a:p>
        </p:txBody>
      </p:sp>
      <p:sp>
        <p:nvSpPr>
          <p:cNvPr id="15" name="Text Placeholder 14">
            <a:extLst>
              <a:ext uri="{FF2B5EF4-FFF2-40B4-BE49-F238E27FC236}">
                <a16:creationId xmlns:a16="http://schemas.microsoft.com/office/drawing/2014/main" id="{BDA4BFF5-EE28-DC69-50AB-B6F206BE29EA}"/>
              </a:ext>
            </a:extLst>
          </p:cNvPr>
          <p:cNvSpPr>
            <a:spLocks noGrp="1"/>
          </p:cNvSpPr>
          <p:nvPr>
            <p:ph type="body" sz="quarter" idx="46"/>
          </p:nvPr>
        </p:nvSpPr>
        <p:spPr>
          <a:xfrm>
            <a:off x="1693453" y="4071365"/>
            <a:ext cx="9144" cy="731520"/>
          </a:xfrm>
        </p:spPr>
        <p:txBody>
          <a:bodyPr/>
          <a:lstStyle/>
          <a:p>
            <a:endParaRPr lang="en-US" dirty="0"/>
          </a:p>
        </p:txBody>
      </p:sp>
      <p:sp>
        <p:nvSpPr>
          <p:cNvPr id="16" name="Text Placeholder 15">
            <a:extLst>
              <a:ext uri="{FF2B5EF4-FFF2-40B4-BE49-F238E27FC236}">
                <a16:creationId xmlns:a16="http://schemas.microsoft.com/office/drawing/2014/main" id="{BCA87BF8-1CB6-4317-0F07-0C43DCC29BC0}"/>
              </a:ext>
            </a:extLst>
          </p:cNvPr>
          <p:cNvSpPr>
            <a:spLocks noGrp="1"/>
          </p:cNvSpPr>
          <p:nvPr>
            <p:ph type="body" sz="quarter" idx="47"/>
          </p:nvPr>
        </p:nvSpPr>
        <p:spPr>
          <a:xfrm>
            <a:off x="3579408" y="4799442"/>
            <a:ext cx="2016880" cy="9144"/>
          </a:xfrm>
        </p:spPr>
        <p:txBody>
          <a:bodyPr/>
          <a:lstStyle/>
          <a:p>
            <a:endParaRPr lang="en-US" dirty="0"/>
          </a:p>
        </p:txBody>
      </p:sp>
      <p:sp>
        <p:nvSpPr>
          <p:cNvPr id="17" name="Text Placeholder 16">
            <a:extLst>
              <a:ext uri="{FF2B5EF4-FFF2-40B4-BE49-F238E27FC236}">
                <a16:creationId xmlns:a16="http://schemas.microsoft.com/office/drawing/2014/main" id="{CD3C46EA-CDF3-0D80-24CE-8C8ECA72D52E}"/>
              </a:ext>
            </a:extLst>
          </p:cNvPr>
          <p:cNvSpPr>
            <a:spLocks noGrp="1"/>
          </p:cNvSpPr>
          <p:nvPr>
            <p:ph type="body" sz="quarter" idx="48"/>
          </p:nvPr>
        </p:nvSpPr>
        <p:spPr>
          <a:xfrm>
            <a:off x="4583159" y="4072037"/>
            <a:ext cx="9144" cy="731520"/>
          </a:xfrm>
        </p:spPr>
        <p:txBody>
          <a:bodyPr/>
          <a:lstStyle/>
          <a:p>
            <a:endParaRPr lang="en-US" dirty="0"/>
          </a:p>
        </p:txBody>
      </p:sp>
      <p:sp>
        <p:nvSpPr>
          <p:cNvPr id="18" name="Text Placeholder 17">
            <a:extLst>
              <a:ext uri="{FF2B5EF4-FFF2-40B4-BE49-F238E27FC236}">
                <a16:creationId xmlns:a16="http://schemas.microsoft.com/office/drawing/2014/main" id="{6FCBDFC5-0A47-5EF9-98E9-C9B172E236D1}"/>
              </a:ext>
            </a:extLst>
          </p:cNvPr>
          <p:cNvSpPr>
            <a:spLocks noGrp="1"/>
          </p:cNvSpPr>
          <p:nvPr>
            <p:ph type="body" sz="quarter" idx="49"/>
          </p:nvPr>
        </p:nvSpPr>
        <p:spPr>
          <a:xfrm>
            <a:off x="6428098" y="4798770"/>
            <a:ext cx="2016880" cy="9144"/>
          </a:xfrm>
        </p:spPr>
        <p:txBody>
          <a:bodyPr/>
          <a:lstStyle/>
          <a:p>
            <a:endParaRPr lang="en-US" dirty="0"/>
          </a:p>
        </p:txBody>
      </p:sp>
      <p:sp>
        <p:nvSpPr>
          <p:cNvPr id="19" name="Text Placeholder 18">
            <a:extLst>
              <a:ext uri="{FF2B5EF4-FFF2-40B4-BE49-F238E27FC236}">
                <a16:creationId xmlns:a16="http://schemas.microsoft.com/office/drawing/2014/main" id="{D4B63083-878F-01E7-F1BE-B95BE51C25AB}"/>
              </a:ext>
            </a:extLst>
          </p:cNvPr>
          <p:cNvSpPr>
            <a:spLocks noGrp="1"/>
          </p:cNvSpPr>
          <p:nvPr>
            <p:ph type="body" sz="quarter" idx="50"/>
          </p:nvPr>
        </p:nvSpPr>
        <p:spPr>
          <a:xfrm>
            <a:off x="7433349" y="4071365"/>
            <a:ext cx="9144" cy="731520"/>
          </a:xfrm>
        </p:spPr>
        <p:txBody>
          <a:bodyPr/>
          <a:lstStyle/>
          <a:p>
            <a:endParaRPr lang="en-US" dirty="0"/>
          </a:p>
        </p:txBody>
      </p:sp>
      <p:sp>
        <p:nvSpPr>
          <p:cNvPr id="20" name="Text Placeholder 19">
            <a:extLst>
              <a:ext uri="{FF2B5EF4-FFF2-40B4-BE49-F238E27FC236}">
                <a16:creationId xmlns:a16="http://schemas.microsoft.com/office/drawing/2014/main" id="{B299ADCF-258F-981C-7019-E991CAF03071}"/>
              </a:ext>
            </a:extLst>
          </p:cNvPr>
          <p:cNvSpPr>
            <a:spLocks noGrp="1"/>
          </p:cNvSpPr>
          <p:nvPr>
            <p:ph type="body" sz="quarter" idx="51"/>
          </p:nvPr>
        </p:nvSpPr>
        <p:spPr>
          <a:xfrm>
            <a:off x="9314451" y="4799442"/>
            <a:ext cx="2016880" cy="9144"/>
          </a:xfrm>
        </p:spPr>
        <p:txBody>
          <a:bodyPr/>
          <a:lstStyle/>
          <a:p>
            <a:endParaRPr lang="en-US" dirty="0"/>
          </a:p>
        </p:txBody>
      </p:sp>
      <p:sp>
        <p:nvSpPr>
          <p:cNvPr id="21" name="Text Placeholder 20">
            <a:extLst>
              <a:ext uri="{FF2B5EF4-FFF2-40B4-BE49-F238E27FC236}">
                <a16:creationId xmlns:a16="http://schemas.microsoft.com/office/drawing/2014/main" id="{497E97B8-A8A5-542A-A2CB-7CC426DACA22}"/>
              </a:ext>
            </a:extLst>
          </p:cNvPr>
          <p:cNvSpPr>
            <a:spLocks noGrp="1"/>
          </p:cNvSpPr>
          <p:nvPr>
            <p:ph type="body" sz="quarter" idx="52"/>
          </p:nvPr>
        </p:nvSpPr>
        <p:spPr>
          <a:xfrm>
            <a:off x="10318772" y="4072037"/>
            <a:ext cx="9144" cy="731520"/>
          </a:xfrm>
        </p:spPr>
        <p:txBody>
          <a:bodyPr/>
          <a:lstStyle/>
          <a:p>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61"/>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62"/>
          </p:nvPr>
        </p:nvSpPr>
        <p:spPr/>
        <p:txBody>
          <a:bodyPr/>
          <a:lstStyle/>
          <a:p>
            <a:fld id="{A82C3BC0-3EBF-3C4C-A3D8-795624EBC6AA}" type="slidenum">
              <a:rPr lang="en-US" smtClean="0"/>
              <a:pPr/>
              <a:t>25</a:t>
            </a:fld>
            <a:endParaRPr lang="en-US" dirty="0"/>
          </a:p>
        </p:txBody>
      </p:sp>
      <p:pic>
        <p:nvPicPr>
          <p:cNvPr id="33" name="Picture 32">
            <a:extLst>
              <a:ext uri="{FF2B5EF4-FFF2-40B4-BE49-F238E27FC236}">
                <a16:creationId xmlns:a16="http://schemas.microsoft.com/office/drawing/2014/main" id="{DE04E022-84CB-D4A7-FF15-C5FE02A20F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5413" y="2328405"/>
            <a:ext cx="1989448" cy="1908356"/>
          </a:xfrm>
          <a:prstGeom prst="ellipse">
            <a:avLst/>
          </a:prstGeom>
        </p:spPr>
      </p:pic>
      <p:pic>
        <p:nvPicPr>
          <p:cNvPr id="35" name="Picture 34">
            <a:extLst>
              <a:ext uri="{FF2B5EF4-FFF2-40B4-BE49-F238E27FC236}">
                <a16:creationId xmlns:a16="http://schemas.microsoft.com/office/drawing/2014/main" id="{6DD29DFB-B7BA-6210-12B8-3CF99DBBC20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77287" y="2329077"/>
            <a:ext cx="1989448" cy="1908356"/>
          </a:xfrm>
          <a:prstGeom prst="ellipse">
            <a:avLst/>
          </a:prstGeom>
        </p:spPr>
      </p:pic>
      <p:pic>
        <p:nvPicPr>
          <p:cNvPr id="36" name="Picture 35">
            <a:extLst>
              <a:ext uri="{FF2B5EF4-FFF2-40B4-BE49-F238E27FC236}">
                <a16:creationId xmlns:a16="http://schemas.microsoft.com/office/drawing/2014/main" id="{08AD0BF4-B587-0AC6-F431-6776085F867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346345" y="2323753"/>
            <a:ext cx="1989448" cy="1908356"/>
          </a:xfrm>
          <a:prstGeom prst="ellipse">
            <a:avLst/>
          </a:prstGeom>
        </p:spPr>
      </p:pic>
      <p:pic>
        <p:nvPicPr>
          <p:cNvPr id="37" name="Picture 36">
            <a:extLst>
              <a:ext uri="{FF2B5EF4-FFF2-40B4-BE49-F238E27FC236}">
                <a16:creationId xmlns:a16="http://schemas.microsoft.com/office/drawing/2014/main" id="{35539A70-9538-41DF-9438-ED50EB88A5F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469569" y="2323753"/>
            <a:ext cx="1989448" cy="1908356"/>
          </a:xfrm>
          <a:prstGeom prst="ellipse">
            <a:avLst/>
          </a:prstGeom>
        </p:spPr>
      </p:pic>
      <p:pic>
        <p:nvPicPr>
          <p:cNvPr id="7" name="Picture 6" descr="A black and grey logo&#10;&#10;Description automatically generated">
            <a:extLst>
              <a:ext uri="{FF2B5EF4-FFF2-40B4-BE49-F238E27FC236}">
                <a16:creationId xmlns:a16="http://schemas.microsoft.com/office/drawing/2014/main" id="{ECC29C52-6C39-4516-266C-24D36A9EFD62}"/>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61195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26</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305189" y="2018425"/>
            <a:ext cx="7769438" cy="2560619"/>
          </a:xfrm>
        </p:spPr>
        <p:txBody>
          <a:bodyPr/>
          <a:lstStyle/>
          <a:p>
            <a:pPr marL="293370"/>
            <a:r>
              <a:rPr lang="en-US" sz="1400" dirty="0">
                <a:latin typeface="Century Gothic"/>
              </a:rPr>
              <a:t>Fred v.c., Diabetes prevention program member</a:t>
            </a:r>
            <a:endParaRPr lang="en-US" dirty="0">
              <a:latin typeface="Century Gothic"/>
            </a:endParaRPr>
          </a:p>
          <a:p>
            <a:pPr marL="293370"/>
            <a:r>
              <a:rPr lang="en-US" sz="4400" b="1" cap="none" dirty="0">
                <a:solidFill>
                  <a:schemeClr val="accent1"/>
                </a:solidFill>
                <a:latin typeface="Reckless Neue"/>
              </a:rPr>
              <a:t>“</a:t>
            </a:r>
            <a:r>
              <a:rPr lang="en-US" sz="3200" b="1" cap="none" dirty="0">
                <a:solidFill>
                  <a:schemeClr val="accent1"/>
                </a:solidFill>
                <a:effectLst/>
                <a:latin typeface="Georgia"/>
              </a:rPr>
              <a:t>I found it to be a very good program in that </a:t>
            </a:r>
            <a:r>
              <a:rPr lang="en-US" sz="3200" b="1" cap="none" dirty="0">
                <a:solidFill>
                  <a:schemeClr val="accent5"/>
                </a:solidFill>
                <a:effectLst/>
                <a:latin typeface="Georgia"/>
              </a:rPr>
              <a:t>I don’t have to do anything different</a:t>
            </a:r>
            <a:r>
              <a:rPr lang="en-US" sz="3200" b="1" cap="none" dirty="0">
                <a:solidFill>
                  <a:schemeClr val="accent1"/>
                </a:solidFill>
                <a:effectLst/>
                <a:latin typeface="Georgia"/>
              </a:rPr>
              <a:t>, I don’t have to count calories. </a:t>
            </a:r>
            <a:r>
              <a:rPr lang="en-US" sz="3200" b="1" cap="none" dirty="0">
                <a:solidFill>
                  <a:schemeClr val="accent5"/>
                </a:solidFill>
                <a:effectLst/>
                <a:latin typeface="Georgia"/>
              </a:rPr>
              <a:t>I just need to eat smarter</a:t>
            </a:r>
            <a:r>
              <a:rPr lang="en-US" sz="3200" b="1" cap="none" dirty="0">
                <a:solidFill>
                  <a:schemeClr val="accent1"/>
                </a:solidFill>
                <a:effectLst/>
                <a:latin typeface="Georgia"/>
              </a:rPr>
              <a:t>.</a:t>
            </a:r>
          </a:p>
          <a:p>
            <a:pPr marL="293370"/>
            <a:endParaRPr lang="en-US" dirty="0">
              <a:solidFill>
                <a:srgbClr val="31302F"/>
              </a:solidFill>
              <a:effectLst/>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430684" y="6253512"/>
            <a:ext cx="6273478" cy="577081"/>
          </a:xfrm>
          <a:prstGeom prst="rect">
            <a:avLst/>
          </a:prstGeom>
          <a:noFill/>
        </p:spPr>
        <p:txBody>
          <a:bodyPr wrap="square" lIns="91440" tIns="45720" rIns="91440" bIns="45720" anchor="t">
            <a:spAutoFit/>
          </a:bodyPr>
          <a:lstStyle/>
          <a:p>
            <a:r>
              <a:rPr lang="en-US" sz="105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1050" dirty="0">
              <a:latin typeface="Century Gothic"/>
            </a:endParaRPr>
          </a:p>
        </p:txBody>
      </p:sp>
    </p:spTree>
    <p:extLst>
      <p:ext uri="{BB962C8B-B14F-4D97-AF65-F5344CB8AC3E}">
        <p14:creationId xmlns:p14="http://schemas.microsoft.com/office/powerpoint/2010/main" val="416452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Weight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Your journey to healthier living</a:t>
            </a:r>
            <a:endParaRPr lang="en-US" dirty="0"/>
          </a:p>
        </p:txBody>
      </p:sp>
      <p:pic>
        <p:nvPicPr>
          <p:cNvPr id="6" name="Picture 5">
            <a:extLst>
              <a:ext uri="{FF2B5EF4-FFF2-40B4-BE49-F238E27FC236}">
                <a16:creationId xmlns:a16="http://schemas.microsoft.com/office/drawing/2014/main" id="{AAF26DED-AC0A-0088-0A04-207A0AF4A56E}"/>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15119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134"/>
          <a:stretch/>
        </p:blipFill>
        <p:spPr>
          <a:xfrm>
            <a:off x="-3130" y="0"/>
            <a:ext cx="12192000"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312653" y="0"/>
            <a:ext cx="8213993"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294212"/>
              <a:ext cx="1825004" cy="1371145"/>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41.9</a:t>
              </a:r>
              <a:r>
                <a:rPr lang="en-US" sz="3600" b="1" baseline="30000" dirty="0">
                  <a:solidFill>
                    <a:schemeClr val="bg1"/>
                  </a:solidFill>
                  <a:latin typeface="Georgia"/>
                </a:rPr>
                <a:t>%</a:t>
              </a:r>
            </a:p>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a:rPr>
                <a:t>of the </a:t>
              </a: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adult population lives with obesity </a:t>
              </a:r>
              <a:r>
                <a:rPr kumimoji="0" lang="en-US" sz="1200" b="0" i="0" u="none" strike="noStrike" kern="1200" cap="none" spc="0" normalizeH="0" baseline="0" noProof="0" dirty="0">
                  <a:ln>
                    <a:noFill/>
                  </a:ln>
                  <a:solidFill>
                    <a:schemeClr val="bg1"/>
                  </a:solidFill>
                  <a:effectLst/>
                  <a:uLnTx/>
                  <a:uFillTx/>
                  <a:latin typeface="Century Gothic"/>
                </a:rPr>
                <a:t>(BMI 30+), of which </a:t>
              </a:r>
              <a:r>
                <a:rPr kumimoji="0" lang="en-US" sz="1200" b="1" i="0" u="none" strike="noStrike" kern="1200" cap="none" spc="0" normalizeH="0" baseline="0" noProof="0" dirty="0">
                  <a:ln>
                    <a:noFill/>
                  </a:ln>
                  <a:solidFill>
                    <a:schemeClr val="bg1"/>
                  </a:solidFill>
                  <a:effectLst/>
                  <a:uLnTx/>
                  <a:uFillTx/>
                  <a:latin typeface="Century Gothic"/>
                </a:rPr>
                <a:t>9.2</a:t>
              </a:r>
              <a:r>
                <a:rPr kumimoji="0" lang="en-US" sz="1200" b="1" i="0" u="none" strike="noStrike" kern="1200" cap="none" spc="0" normalizeH="0" baseline="30000" noProof="0" dirty="0">
                  <a:ln>
                    <a:noFill/>
                  </a:ln>
                  <a:solidFill>
                    <a:schemeClr val="bg1"/>
                  </a:solidFill>
                  <a:effectLst/>
                  <a:uLnTx/>
                  <a:uFillTx/>
                  <a:latin typeface="Century Gothic"/>
                </a:rPr>
                <a:t>%</a:t>
              </a:r>
              <a:r>
                <a:rPr kumimoji="0" lang="en-US" sz="1200" b="1" i="0" u="none" strike="noStrike" kern="1200" cap="none" spc="0" normalizeH="0" baseline="0" noProof="0" dirty="0">
                  <a:ln>
                    <a:noFill/>
                  </a:ln>
                  <a:solidFill>
                    <a:schemeClr val="bg1"/>
                  </a:solidFill>
                  <a:effectLst/>
                  <a:uLnTx/>
                  <a:uFillTx/>
                  <a:latin typeface="Century Gothic"/>
                </a:rPr>
                <a:t> have severe obesity</a:t>
              </a:r>
              <a:r>
                <a:rPr kumimoji="0" lang="en-US" sz="1200" b="0" i="0" u="none" strike="noStrike" kern="1200" cap="none" spc="0" normalizeH="0" baseline="0" noProof="0" dirty="0">
                  <a:ln>
                    <a:noFill/>
                  </a:ln>
                  <a:solidFill>
                    <a:schemeClr val="bg1"/>
                  </a:solidFill>
                  <a:effectLst/>
                  <a:uLnTx/>
                  <a:uFillTx/>
                  <a:latin typeface="Century Gothic"/>
                </a:rPr>
                <a:t> (BMI 40+)</a:t>
              </a:r>
              <a:r>
                <a:rPr kumimoji="0" lang="en-US" sz="1200" b="0" i="0" u="none" strike="noStrike" kern="1200" cap="none" spc="0" normalizeH="0" baseline="30000" noProof="0" dirty="0">
                  <a:ln>
                    <a:noFill/>
                  </a:ln>
                  <a:solidFill>
                    <a:schemeClr val="bg1"/>
                  </a:solidFill>
                  <a:effectLst/>
                  <a:uLnTx/>
                  <a:uFillTx/>
                  <a:latin typeface="Century Gothic"/>
                </a:rPr>
                <a:t>1</a:t>
              </a:r>
              <a:endParaRPr kumimoji="0" lang="en-US" sz="1200" b="1"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4608439" cy="327192"/>
          </a:xfrm>
          <a:prstGeom prst="rect">
            <a:avLst/>
          </a:prstGeom>
          <a:noFill/>
        </p:spPr>
        <p:txBody>
          <a:bodyPr wrap="square" lIns="0" tIns="0" rIns="0" bIns="0">
            <a:noAutofit/>
          </a:bodyPr>
          <a:lstStyle/>
          <a:p>
            <a:pPr marL="228600" indent="-228600">
              <a:buAutoNum type="arabicPeriod"/>
            </a:pPr>
            <a:r>
              <a:rPr lang="en-US" sz="700" dirty="0">
                <a:solidFill>
                  <a:schemeClr val="tx1">
                    <a:lumMod val="75000"/>
                    <a:lumOff val="25000"/>
                  </a:schemeClr>
                </a:solidFill>
                <a:latin typeface="Century Gothic" panose="020B0502020202020204" pitchFamily="34" charset="0"/>
                <a:hlinkClick r:id="rId4"/>
              </a:rPr>
              <a:t>CDC Adult Obesity Facts</a:t>
            </a:r>
            <a:endParaRPr lang="en-US" sz="700" dirty="0">
              <a:solidFill>
                <a:schemeClr val="tx1">
                  <a:lumMod val="75000"/>
                  <a:lumOff val="25000"/>
                </a:schemeClr>
              </a:solidFill>
              <a:latin typeface="Century Gothic" panose="020B0502020202020204" pitchFamily="34" charset="0"/>
            </a:endParaRPr>
          </a:p>
          <a:p>
            <a:pPr marL="228600" indent="-228600">
              <a:buAutoNum type="arabicPeriod"/>
            </a:pPr>
            <a:r>
              <a:rPr lang="en-US" sz="700" dirty="0">
                <a:solidFill>
                  <a:srgbClr val="000000">
                    <a:lumMod val="75000"/>
                    <a:lumOff val="25000"/>
                  </a:srgbClr>
                </a:solidFill>
                <a:latin typeface="Century Gothic" panose="020B0502020202020204" pitchFamily="34" charset="0"/>
              </a:rPr>
              <a:t>Piper Sandler Industry Note: September 12, 2023</a:t>
            </a:r>
            <a:endParaRPr lang="en-US" sz="700" dirty="0">
              <a:solidFill>
                <a:schemeClr val="tx1">
                  <a:lumMod val="75000"/>
                  <a:lumOff val="25000"/>
                </a:schemeClr>
              </a:solidFill>
              <a:latin typeface="Century Gothic" panose="020B0502020202020204" pitchFamily="34" charset="0"/>
            </a:endParaRP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TextBox 26">
              <a:extLst>
                <a:ext uri="{FF2B5EF4-FFF2-40B4-BE49-F238E27FC236}">
                  <a16:creationId xmlns:a16="http://schemas.microsoft.com/office/drawing/2014/main" id="{B56BC544-41BA-1F6E-F823-6427B8FA5896}"/>
                </a:ext>
              </a:extLst>
            </p:cNvPr>
            <p:cNvSpPr txBox="1"/>
            <p:nvPr/>
          </p:nvSpPr>
          <p:spPr>
            <a:xfrm>
              <a:off x="3328809" y="4857038"/>
              <a:ext cx="1565455"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 lifelong disease </a:t>
              </a:r>
              <a:r>
                <a:rPr kumimoji="0" lang="en-US" sz="12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with periods of elevated risk, control and recurrence</a:t>
              </a:r>
            </a:p>
          </p:txBody>
        </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COMPLEX</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$173B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a:t>
              </a:r>
              <a:br>
                <a:rPr lang="en-US" sz="1200" b="1" i="0" u="none" strike="noStrike" kern="1200" cap="none" spc="0" normalizeH="0" baseline="0" noProof="0" dirty="0">
                  <a:ln>
                    <a:noFill/>
                  </a:ln>
                  <a:effectLst/>
                  <a:uLnTx/>
                  <a:uFillTx/>
                  <a:latin typeface="Century Gothic" panose="020B0502020202020204" pitchFamily="34" charset="0"/>
                </a:rPr>
              </a:br>
              <a:r>
                <a:rPr kumimoji="0" lang="en-US" sz="1200" b="1" i="0" u="none" strike="noStrike" kern="1200" cap="none" spc="0" normalizeH="0" baseline="0" noProof="0" dirty="0">
                  <a:ln>
                    <a:noFill/>
                  </a:ln>
                  <a:solidFill>
                    <a:schemeClr val="bg1"/>
                  </a:solidFill>
                  <a:effectLst/>
                  <a:uLnTx/>
                  <a:uFillTx/>
                  <a:latin typeface="Century Gothic"/>
                </a:rPr>
                <a:t>on obesity-related care</a:t>
              </a:r>
              <a:r>
                <a:rPr kumimoji="0" lang="en-US" sz="1200" b="1" i="0" u="none" strike="noStrike" kern="1200" cap="none" spc="0" normalizeH="0" baseline="30000" noProof="0" dirty="0">
                  <a:ln>
                    <a:noFill/>
                  </a:ln>
                  <a:solidFill>
                    <a:schemeClr val="bg1"/>
                  </a:solidFill>
                  <a:effectLst/>
                  <a:uLnTx/>
                  <a:uFillTx/>
                  <a:latin typeface="Century Gothic"/>
                </a:rPr>
                <a:t>2</a:t>
              </a:r>
              <a:endParaRPr lang="en-US" sz="1200" b="1"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Obesity is an expensive and challenging disease to treat</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1270471"/>
            <a:ext cx="4777105" cy="327025"/>
          </a:xfrm>
        </p:spPr>
        <p:txBody>
          <a:bodyPr vert="horz" lIns="0" tIns="0" rIns="0" bIns="0" rtlCol="0" anchor="t">
            <a:noAutofit/>
          </a:bodyPr>
          <a:lstStyle/>
          <a:p>
            <a:r>
              <a:rPr lang="en-US" dirty="0">
                <a:latin typeface="Century Gothic"/>
              </a:rPr>
              <a:t>a highly prevalent, costly and complex chronic disease</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2387827" y="6551757"/>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28</a:t>
            </a:fld>
            <a:endParaRPr lang="en-US" dirty="0"/>
          </a:p>
        </p:txBody>
      </p:sp>
      <p:pic>
        <p:nvPicPr>
          <p:cNvPr id="9" name="Graphic 8">
            <a:extLst>
              <a:ext uri="{FF2B5EF4-FFF2-40B4-BE49-F238E27FC236}">
                <a16:creationId xmlns:a16="http://schemas.microsoft.com/office/drawing/2014/main" id="{65C5C4AC-3FE8-BAA7-291F-64467EAEB7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9490" y="4186318"/>
            <a:ext cx="485775" cy="485775"/>
          </a:xfrm>
          <a:prstGeom prst="rect">
            <a:avLst/>
          </a:prstGeom>
        </p:spPr>
      </p:pic>
      <p:pic>
        <p:nvPicPr>
          <p:cNvPr id="6" name="Picture 5" descr="A black and grey logo&#10;&#10;Description automatically generated">
            <a:extLst>
              <a:ext uri="{FF2B5EF4-FFF2-40B4-BE49-F238E27FC236}">
                <a16:creationId xmlns:a16="http://schemas.microsoft.com/office/drawing/2014/main" id="{BBD38CAF-C2BC-39C0-1861-360CCF0D3BAF}"/>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45248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29</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621570" cy="5832401"/>
          </a:xfrm>
        </p:spPr>
        <p:txBody>
          <a:bodyPr vert="horz" lIns="0" tIns="0" rIns="0" bIns="0" rtlCol="0" anchor="t">
            <a:noAutofit/>
          </a:bodyPr>
          <a:lstStyle/>
          <a:p>
            <a:r>
              <a:rPr lang="en-US" sz="2800" b="1" dirty="0">
                <a:solidFill>
                  <a:schemeClr val="accent1"/>
                </a:solidFill>
                <a:latin typeface="Georgia"/>
              </a:rPr>
              <a:t>Weight Management:  </a:t>
            </a:r>
            <a:br>
              <a:rPr lang="en-US" sz="2800" b="1" dirty="0">
                <a:latin typeface="Georgia"/>
              </a:rPr>
            </a:br>
            <a:r>
              <a:rPr lang="en-US" sz="2400" b="1" dirty="0">
                <a:solidFill>
                  <a:schemeClr val="accent1"/>
                </a:solidFill>
                <a:latin typeface="Georgia"/>
              </a:rPr>
              <a:t>Weight loss tailored to you</a:t>
            </a:r>
          </a:p>
          <a:p>
            <a:pPr>
              <a:spcBef>
                <a:spcPts val="300"/>
              </a:spcBef>
            </a:pPr>
            <a:endParaRPr lang="en-US" sz="1800" b="1" dirty="0">
              <a:solidFill>
                <a:schemeClr val="accent1"/>
              </a:solidFill>
            </a:endParaRPr>
          </a:p>
          <a:p>
            <a:pPr>
              <a:spcBef>
                <a:spcPts val="300"/>
              </a:spcBef>
            </a:pPr>
            <a:r>
              <a:rPr lang="en-US" sz="1600" b="1" dirty="0">
                <a:solidFill>
                  <a:schemeClr val="accent1"/>
                </a:solidFill>
                <a:latin typeface="Century Gothic"/>
              </a:rPr>
              <a:t>Convenient access to a device at no extra cost</a:t>
            </a:r>
            <a:endParaRPr lang="en-US" sz="1600" dirty="0">
              <a:solidFill>
                <a:schemeClr val="accent1"/>
              </a:solidFill>
              <a:latin typeface="Century Gothic"/>
            </a:endParaRPr>
          </a:p>
          <a:p>
            <a:pPr marL="285750" indent="-285750">
              <a:spcBef>
                <a:spcPts val="300"/>
              </a:spcBef>
              <a:buFont typeface="Arial,Sans-Serif" panose="020B0604020202020204" pitchFamily="34" charset="0"/>
              <a:buChar char="•"/>
            </a:pPr>
            <a:r>
              <a:rPr lang="en-US" sz="1400" dirty="0">
                <a:solidFill>
                  <a:schemeClr val="accent1"/>
                </a:solidFill>
                <a:latin typeface="Century Gothic"/>
                <a:cs typeface="Arial"/>
              </a:rPr>
              <a:t>Receive a connected weight scale</a:t>
            </a:r>
            <a:endParaRPr lang="en-US" sz="1600" dirty="0">
              <a:solidFill>
                <a:schemeClr val="accent1"/>
              </a:solidFill>
              <a:latin typeface="Century Gothic"/>
            </a:endParaRPr>
          </a:p>
          <a:p>
            <a:pPr>
              <a:spcBef>
                <a:spcPts val="300"/>
              </a:spcBef>
            </a:pPr>
            <a:endParaRPr lang="en-US" sz="1600" b="1" dirty="0">
              <a:solidFill>
                <a:schemeClr val="accent1"/>
              </a:solidFill>
              <a:latin typeface="Century Gothic"/>
            </a:endParaRPr>
          </a:p>
          <a:p>
            <a:pPr>
              <a:spcBef>
                <a:spcPts val="300"/>
              </a:spcBef>
            </a:pPr>
            <a:r>
              <a:rPr lang="en-US" sz="1600" b="1" dirty="0">
                <a:solidFill>
                  <a:schemeClr val="accent1"/>
                </a:solidFill>
                <a:latin typeface="Century Gothic"/>
              </a:rPr>
              <a:t>Connected support </a:t>
            </a:r>
            <a:endParaRPr lang="en-US" sz="1600" b="1" dirty="0">
              <a:solidFill>
                <a:schemeClr val="accent1"/>
              </a:solidFill>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Set goals and reminders, track food and activity, view weight trends and progress—all in one place</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Learn techniques to lose and maintain a healthy weight via guided lessons covering the latest in behavioral science</a:t>
            </a:r>
            <a:endParaRPr lang="en-US" sz="1400" dirty="0">
              <a:solidFill>
                <a:schemeClr val="accent1"/>
              </a:solidFill>
              <a:cs typeface="Arial"/>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Access proven tools and step-by-step action plan to develop healthier habits and achieve your goals</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Receive a weekly email summary with your trends and tools</a:t>
            </a:r>
          </a:p>
          <a:p>
            <a:pPr marL="285750" indent="-285750">
              <a:spcBef>
                <a:spcPts val="300"/>
              </a:spcBef>
              <a:buFont typeface="Arial,Sans-Serif"/>
              <a:buChar char="•"/>
            </a:pPr>
            <a:endParaRPr lang="en-US" sz="1400" dirty="0">
              <a:solidFill>
                <a:schemeClr val="accent1"/>
              </a:solidFill>
              <a:latin typeface="Arial"/>
              <a:cs typeface="Arial"/>
            </a:endParaRPr>
          </a:p>
          <a:p>
            <a:pPr>
              <a:spcBef>
                <a:spcPts val="300"/>
              </a:spcBef>
            </a:pPr>
            <a:r>
              <a:rPr lang="en-US" sz="1600" b="1" dirty="0">
                <a:solidFill>
                  <a:schemeClr val="accent1"/>
                </a:solidFill>
                <a:latin typeface="Century Gothic"/>
              </a:rPr>
              <a:t>Guidance from expert coaches</a:t>
            </a:r>
            <a:endParaRPr lang="en-US" sz="1600" dirty="0">
              <a:solidFill>
                <a:schemeClr val="accent1"/>
              </a:solidFill>
              <a:latin typeface="Century Gothic"/>
            </a:endParaRPr>
          </a:p>
          <a:p>
            <a:pPr marL="288925" indent="-288925">
              <a:spcBef>
                <a:spcPts val="300"/>
              </a:spcBef>
              <a:buFont typeface="Arial,Sans-Serif"/>
              <a:buChar char="•"/>
            </a:pPr>
            <a:r>
              <a:rPr lang="en-US" sz="1400" dirty="0">
                <a:solidFill>
                  <a:schemeClr val="accent1"/>
                </a:solidFill>
                <a:latin typeface="Century Gothic"/>
                <a:cs typeface="Arial"/>
              </a:rPr>
              <a:t>Enjoy unlimited access to one-on-one coaching </a:t>
            </a:r>
          </a:p>
          <a:p>
            <a:pPr marL="288925" indent="-288925">
              <a:spcBef>
                <a:spcPts val="300"/>
              </a:spcBef>
              <a:buFont typeface="Arial,Sans-Serif"/>
              <a:buChar char="•"/>
            </a:pPr>
            <a:r>
              <a:rPr lang="en-US" sz="1400" dirty="0">
                <a:solidFill>
                  <a:schemeClr val="accent1"/>
                </a:solidFill>
                <a:latin typeface="Century Gothic"/>
                <a:cs typeface="Arial"/>
              </a:rPr>
              <a:t>Message a coach through your mobile app or online account for advice</a:t>
            </a:r>
          </a:p>
          <a:p>
            <a:pPr marL="288925" indent="-288925">
              <a:spcBef>
                <a:spcPts val="300"/>
              </a:spcBef>
              <a:buFont typeface="Arial,Sans-Serif"/>
              <a:buChar char="•"/>
            </a:pPr>
            <a:r>
              <a:rPr lang="en-US" sz="1400" dirty="0">
                <a:solidFill>
                  <a:schemeClr val="accent1"/>
                </a:solidFill>
                <a:latin typeface="Century Gothic"/>
                <a:cs typeface="Arial"/>
              </a:rPr>
              <a:t>Get personalized strategies for improving nutrition, planning meals, increasing activity and more</a:t>
            </a:r>
            <a:endParaRPr lang="en-US" dirty="0">
              <a:solidFill>
                <a:schemeClr val="accent1"/>
              </a:solidFill>
              <a:latin typeface="Century Gothic"/>
            </a:endParaRPr>
          </a:p>
          <a:p>
            <a:pPr marL="288925" indent="-288925">
              <a:spcBef>
                <a:spcPts val="300"/>
              </a:spcBef>
              <a:buFont typeface="Arial" panose="020B0604020202020204" pitchFamily="34" charset="0"/>
              <a:buChar char="•"/>
            </a:pPr>
            <a:endParaRPr lang="en-US" sz="1400" dirty="0">
              <a:solidFill>
                <a:schemeClr val="accent1"/>
              </a:solidFill>
              <a:latin typeface="Century Gothic"/>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26015"/>
            <a:ext cx="4611757" cy="6858000"/>
          </a:xfrm>
        </p:spPr>
        <p:txBody>
          <a:bodyPr/>
          <a:lstStyle/>
          <a:p>
            <a:endParaRPr lang="en-US" dirty="0"/>
          </a:p>
          <a:p>
            <a:r>
              <a:rPr lang="en-US" dirty="0"/>
              <a:t> (</a:t>
            </a:r>
          </a:p>
          <a:p>
            <a:r>
              <a:rPr lang="en-US" dirty="0"/>
              <a:t>Clini2</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56125" y="5903595"/>
            <a:ext cx="3840904" cy="8361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indent="-57150">
              <a:spcBef>
                <a:spcPts val="600"/>
              </a:spcBef>
            </a:pPr>
            <a:r>
              <a:rPr lang="en-US" sz="1000" baseline="30000" dirty="0"/>
              <a:t>1 </a:t>
            </a:r>
            <a:r>
              <a:rPr lang="en-US" sz="1000" dirty="0"/>
              <a:t>[DS-2321] Based on retrospective analysis of medical and available pharmacy claims.</a:t>
            </a:r>
          </a:p>
          <a:p>
            <a:pPr>
              <a:spcBef>
                <a:spcPts val="600"/>
              </a:spcBef>
            </a:pPr>
            <a:r>
              <a:rPr kumimoji="0" lang="en-US" sz="1000" b="0" i="0" u="none" strike="noStrike" kern="1200" cap="none" spc="0" normalizeH="0" baseline="30000" noProof="0" dirty="0">
                <a:ln>
                  <a:noFill/>
                </a:ln>
                <a:effectLst/>
                <a:uLnTx/>
                <a:uFillTx/>
                <a:latin typeface="Century Gothic" panose="020B0502020202020204" pitchFamily="34" charset="0"/>
                <a:ea typeface="+mn-ea"/>
                <a:cs typeface="+mn-cs"/>
              </a:rPr>
              <a:t>2 </a:t>
            </a:r>
            <a:r>
              <a:rPr kumimoji="0" lang="en-US" sz="1000" b="0" i="0" u="none" strike="noStrike" kern="1200" cap="none" spc="0" normalizeH="0" baseline="0" noProof="0" dirty="0">
                <a:ln>
                  <a:noFill/>
                </a:ln>
                <a:effectLst/>
                <a:uLnTx/>
                <a:uFillTx/>
                <a:latin typeface="Century Gothic" panose="020B0502020202020204" pitchFamily="34" charset="0"/>
                <a:ea typeface="+mn-ea"/>
                <a:cs typeface="+mn-cs"/>
              </a:rPr>
              <a:t>Teladoc Health data</a:t>
            </a:r>
          </a:p>
          <a:p>
            <a:pPr marL="58738" indent="-58738">
              <a:spcBef>
                <a:spcPts val="600"/>
              </a:spcBef>
            </a:pPr>
            <a:r>
              <a:rPr lang="en-US" sz="1000" baseline="30000" dirty="0"/>
              <a:t>3 </a:t>
            </a:r>
            <a:r>
              <a:rPr lang="en-US" sz="1000" dirty="0"/>
              <a:t>Teladoc Health Consumer Marketing Repository September 2023</a:t>
            </a:r>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496891" y="483634"/>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2"/>
                </a:solidFill>
              </a:rPr>
              <a:t>5%</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496887" y="1202979"/>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Average weight loss</a:t>
            </a:r>
            <a:r>
              <a:rPr lang="en-US" baseline="30000" dirty="0"/>
              <a:t>1</a:t>
            </a:r>
          </a:p>
          <a:p>
            <a:r>
              <a:rPr lang="en-US" baseline="30000" dirty="0"/>
              <a:t>Clinically significant for prediabetes</a:t>
            </a:r>
          </a:p>
        </p:txBody>
      </p:sp>
      <p:sp>
        <p:nvSpPr>
          <p:cNvPr id="7" name="Text Placeholder 8">
            <a:extLst>
              <a:ext uri="{FF2B5EF4-FFF2-40B4-BE49-F238E27FC236}">
                <a16:creationId xmlns:a16="http://schemas.microsoft.com/office/drawing/2014/main" id="{9E0AB565-1AAA-F082-E0A7-3788A8FD6CDC}"/>
              </a:ext>
            </a:extLst>
          </p:cNvPr>
          <p:cNvSpPr txBox="1">
            <a:spLocks/>
          </p:cNvSpPr>
          <p:nvPr/>
        </p:nvSpPr>
        <p:spPr>
          <a:xfrm>
            <a:off x="587018" y="6032137"/>
            <a:ext cx="3840904" cy="2810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050" baseline="30000" dirty="0"/>
          </a:p>
        </p:txBody>
      </p:sp>
      <p:sp>
        <p:nvSpPr>
          <p:cNvPr id="8" name="Text Placeholder 7">
            <a:extLst>
              <a:ext uri="{FF2B5EF4-FFF2-40B4-BE49-F238E27FC236}">
                <a16:creationId xmlns:a16="http://schemas.microsoft.com/office/drawing/2014/main" id="{C89E429D-713B-B954-31AA-6BCE159B2531}"/>
              </a:ext>
            </a:extLst>
          </p:cNvPr>
          <p:cNvSpPr txBox="1">
            <a:spLocks/>
          </p:cNvSpPr>
          <p:nvPr/>
        </p:nvSpPr>
        <p:spPr>
          <a:xfrm>
            <a:off x="383940" y="4076984"/>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96%</a:t>
            </a:r>
          </a:p>
        </p:txBody>
      </p:sp>
      <p:sp>
        <p:nvSpPr>
          <p:cNvPr id="14" name="Text Placeholder 8">
            <a:extLst>
              <a:ext uri="{FF2B5EF4-FFF2-40B4-BE49-F238E27FC236}">
                <a16:creationId xmlns:a16="http://schemas.microsoft.com/office/drawing/2014/main" id="{248C4A19-26AF-C5B5-4552-F0549109BD73}"/>
              </a:ext>
            </a:extLst>
          </p:cNvPr>
          <p:cNvSpPr txBox="1">
            <a:spLocks/>
          </p:cNvSpPr>
          <p:nvPr/>
        </p:nvSpPr>
        <p:spPr>
          <a:xfrm>
            <a:off x="383938" y="4728557"/>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Of members felt coaching session was personalized to their needs and health goals</a:t>
            </a:r>
            <a:r>
              <a:rPr lang="en-US" baseline="30000" dirty="0">
                <a:latin typeface="Century Gothic"/>
              </a:rPr>
              <a:t>2</a:t>
            </a:r>
            <a:endParaRPr lang="en-US" baseline="30000" dirty="0"/>
          </a:p>
        </p:txBody>
      </p:sp>
      <p:sp>
        <p:nvSpPr>
          <p:cNvPr id="27" name="Text Placeholder 7">
            <a:extLst>
              <a:ext uri="{FF2B5EF4-FFF2-40B4-BE49-F238E27FC236}">
                <a16:creationId xmlns:a16="http://schemas.microsoft.com/office/drawing/2014/main" id="{848BB606-70ED-36F3-A97F-DCCDFB033F8B}"/>
              </a:ext>
            </a:extLst>
          </p:cNvPr>
          <p:cNvSpPr txBox="1">
            <a:spLocks/>
          </p:cNvSpPr>
          <p:nvPr/>
        </p:nvSpPr>
        <p:spPr>
          <a:xfrm>
            <a:off x="496887" y="2283611"/>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46%</a:t>
            </a:r>
          </a:p>
        </p:txBody>
      </p:sp>
      <p:sp>
        <p:nvSpPr>
          <p:cNvPr id="28" name="Text Placeholder 8">
            <a:extLst>
              <a:ext uri="{FF2B5EF4-FFF2-40B4-BE49-F238E27FC236}">
                <a16:creationId xmlns:a16="http://schemas.microsoft.com/office/drawing/2014/main" id="{8845FC26-F8A6-D9EB-8D7D-D5012F6DD2B6}"/>
              </a:ext>
            </a:extLst>
          </p:cNvPr>
          <p:cNvSpPr txBox="1">
            <a:spLocks/>
          </p:cNvSpPr>
          <p:nvPr/>
        </p:nvSpPr>
        <p:spPr>
          <a:xfrm>
            <a:off x="496885" y="2996351"/>
            <a:ext cx="3487553"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Of patients lost 5% or more of their starting weight</a:t>
            </a:r>
            <a:r>
              <a:rPr lang="en-US" baseline="30000" dirty="0">
                <a:latin typeface="Century Gothic"/>
              </a:rPr>
              <a:t>2</a:t>
            </a:r>
          </a:p>
        </p:txBody>
      </p:sp>
    </p:spTree>
    <p:extLst>
      <p:ext uri="{BB962C8B-B14F-4D97-AF65-F5344CB8AC3E}">
        <p14:creationId xmlns:p14="http://schemas.microsoft.com/office/powerpoint/2010/main" val="27742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Condition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5186268"/>
            <a:ext cx="9216457"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a:rPr>
              <a:t>A unified approach to getting and staying healthy </a:t>
            </a:r>
            <a:endParaRPr lang="en-US" dirty="0">
              <a:latin typeface="Century Gothic"/>
            </a:endParaRPr>
          </a:p>
        </p:txBody>
      </p:sp>
      <p:pic>
        <p:nvPicPr>
          <p:cNvPr id="4" name="Picture 3">
            <a:extLst>
              <a:ext uri="{FF2B5EF4-FFF2-40B4-BE49-F238E27FC236}">
                <a16:creationId xmlns:a16="http://schemas.microsoft.com/office/drawing/2014/main" id="{60D37475-9D3F-5013-1067-60789BBEACD0}"/>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370171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30</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525860" y="5524451"/>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256091"/>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453699" y="3774491"/>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E19166C8-14D0-84F1-7F98-E0D49714B42E}"/>
              </a:ext>
            </a:extLst>
          </p:cNvPr>
          <p:cNvSpPr txBox="1"/>
          <p:nvPr/>
        </p:nvSpPr>
        <p:spPr>
          <a:xfrm>
            <a:off x="453699" y="232213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785CC3DF-BC96-61A4-A8CA-17EDFA04D396}"/>
              </a:ext>
            </a:extLst>
          </p:cNvPr>
          <p:cNvSpPr txBox="1"/>
          <p:nvPr/>
        </p:nvSpPr>
        <p:spPr>
          <a:xfrm>
            <a:off x="444100" y="794952"/>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EE430BD4-8844-C077-6122-9577C6BFCC5E}"/>
              </a:ext>
            </a:extLst>
          </p:cNvPr>
          <p:cNvSpPr txBox="1"/>
          <p:nvPr/>
        </p:nvSpPr>
        <p:spPr>
          <a:xfrm flipH="1">
            <a:off x="9856688" y="79289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3E590546-8A50-65F8-456F-A4DECC1FBC1D}"/>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6" name="Picture 5" descr="A black and grey logo&#10;&#10;Description automatically generated">
            <a:extLst>
              <a:ext uri="{FF2B5EF4-FFF2-40B4-BE49-F238E27FC236}">
                <a16:creationId xmlns:a16="http://schemas.microsoft.com/office/drawing/2014/main" id="{CFCBE289-F80E-4BF4-AA33-D6457C9BCCBC}"/>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69930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t>Weight Management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14" name="Text Placeholder 13">
            <a:extLst>
              <a:ext uri="{FF2B5EF4-FFF2-40B4-BE49-F238E27FC236}">
                <a16:creationId xmlns:a16="http://schemas.microsoft.com/office/drawing/2014/main" id="{303028DF-9FD7-7AB5-FB14-A65475FC66FF}"/>
              </a:ext>
            </a:extLst>
          </p:cNvPr>
          <p:cNvSpPr>
            <a:spLocks noGrp="1"/>
          </p:cNvSpPr>
          <p:nvPr>
            <p:ph type="body" sz="quarter" idx="45"/>
          </p:nvPr>
        </p:nvSpPr>
        <p:spPr/>
        <p:txBody>
          <a:bodyPr/>
          <a:lstStyle/>
          <a:p>
            <a:endParaRPr lang="en-US" dirty="0"/>
          </a:p>
        </p:txBody>
      </p:sp>
      <p:sp>
        <p:nvSpPr>
          <p:cNvPr id="15" name="Text Placeholder 14">
            <a:extLst>
              <a:ext uri="{FF2B5EF4-FFF2-40B4-BE49-F238E27FC236}">
                <a16:creationId xmlns:a16="http://schemas.microsoft.com/office/drawing/2014/main" id="{BDA4BFF5-EE28-DC69-50AB-B6F206BE29EA}"/>
              </a:ext>
            </a:extLst>
          </p:cNvPr>
          <p:cNvSpPr>
            <a:spLocks noGrp="1"/>
          </p:cNvSpPr>
          <p:nvPr>
            <p:ph type="body" sz="quarter" idx="46"/>
          </p:nvPr>
        </p:nvSpPr>
        <p:spPr/>
        <p:txBody>
          <a:bodyPr/>
          <a:lstStyle/>
          <a:p>
            <a:endParaRPr lang="en-US" dirty="0"/>
          </a:p>
        </p:txBody>
      </p:sp>
      <p:sp>
        <p:nvSpPr>
          <p:cNvPr id="16" name="Text Placeholder 15">
            <a:extLst>
              <a:ext uri="{FF2B5EF4-FFF2-40B4-BE49-F238E27FC236}">
                <a16:creationId xmlns:a16="http://schemas.microsoft.com/office/drawing/2014/main" id="{BCA87BF8-1CB6-4317-0F07-0C43DCC29BC0}"/>
              </a:ext>
            </a:extLst>
          </p:cNvPr>
          <p:cNvSpPr>
            <a:spLocks noGrp="1"/>
          </p:cNvSpPr>
          <p:nvPr>
            <p:ph type="body" sz="quarter" idx="47"/>
          </p:nvPr>
        </p:nvSpPr>
        <p:spPr/>
        <p:txBody>
          <a:bodyPr/>
          <a:lstStyle/>
          <a:p>
            <a:endParaRPr lang="en-US" dirty="0"/>
          </a:p>
        </p:txBody>
      </p:sp>
      <p:sp>
        <p:nvSpPr>
          <p:cNvPr id="17" name="Text Placeholder 16">
            <a:extLst>
              <a:ext uri="{FF2B5EF4-FFF2-40B4-BE49-F238E27FC236}">
                <a16:creationId xmlns:a16="http://schemas.microsoft.com/office/drawing/2014/main" id="{CD3C46EA-CDF3-0D80-24CE-8C8ECA72D52E}"/>
              </a:ext>
            </a:extLst>
          </p:cNvPr>
          <p:cNvSpPr>
            <a:spLocks noGrp="1"/>
          </p:cNvSpPr>
          <p:nvPr>
            <p:ph type="body" sz="quarter" idx="48"/>
          </p:nvPr>
        </p:nvSpPr>
        <p:spPr/>
        <p:txBody>
          <a:bodyPr/>
          <a:lstStyle/>
          <a:p>
            <a:endParaRPr lang="en-US" dirty="0"/>
          </a:p>
        </p:txBody>
      </p:sp>
      <p:sp>
        <p:nvSpPr>
          <p:cNvPr id="18" name="Text Placeholder 17">
            <a:extLst>
              <a:ext uri="{FF2B5EF4-FFF2-40B4-BE49-F238E27FC236}">
                <a16:creationId xmlns:a16="http://schemas.microsoft.com/office/drawing/2014/main" id="{6FCBDFC5-0A47-5EF9-98E9-C9B172E236D1}"/>
              </a:ext>
            </a:extLst>
          </p:cNvPr>
          <p:cNvSpPr>
            <a:spLocks noGrp="1"/>
          </p:cNvSpPr>
          <p:nvPr>
            <p:ph type="body" sz="quarter" idx="49"/>
          </p:nvPr>
        </p:nvSpPr>
        <p:spPr/>
        <p:txBody>
          <a:bodyPr/>
          <a:lstStyle/>
          <a:p>
            <a:endParaRPr lang="en-US" dirty="0"/>
          </a:p>
        </p:txBody>
      </p:sp>
      <p:sp>
        <p:nvSpPr>
          <p:cNvPr id="19" name="Text Placeholder 18">
            <a:extLst>
              <a:ext uri="{FF2B5EF4-FFF2-40B4-BE49-F238E27FC236}">
                <a16:creationId xmlns:a16="http://schemas.microsoft.com/office/drawing/2014/main" id="{D4B63083-878F-01E7-F1BE-B95BE51C25AB}"/>
              </a:ext>
            </a:extLst>
          </p:cNvPr>
          <p:cNvSpPr>
            <a:spLocks noGrp="1"/>
          </p:cNvSpPr>
          <p:nvPr>
            <p:ph type="body" sz="quarter" idx="50"/>
          </p:nvPr>
        </p:nvSpPr>
        <p:spPr/>
        <p:txBody>
          <a:bodyPr/>
          <a:lstStyle/>
          <a:p>
            <a:endParaRPr lang="en-US" dirty="0"/>
          </a:p>
        </p:txBody>
      </p:sp>
      <p:sp>
        <p:nvSpPr>
          <p:cNvPr id="20" name="Text Placeholder 19">
            <a:extLst>
              <a:ext uri="{FF2B5EF4-FFF2-40B4-BE49-F238E27FC236}">
                <a16:creationId xmlns:a16="http://schemas.microsoft.com/office/drawing/2014/main" id="{B299ADCF-258F-981C-7019-E991CAF03071}"/>
              </a:ext>
            </a:extLst>
          </p:cNvPr>
          <p:cNvSpPr>
            <a:spLocks noGrp="1"/>
          </p:cNvSpPr>
          <p:nvPr>
            <p:ph type="body" sz="quarter" idx="51"/>
          </p:nvPr>
        </p:nvSpPr>
        <p:spPr/>
        <p:txBody>
          <a:bodyPr/>
          <a:lstStyle/>
          <a:p>
            <a:endParaRPr lang="en-US" dirty="0"/>
          </a:p>
        </p:txBody>
      </p:sp>
      <p:sp>
        <p:nvSpPr>
          <p:cNvPr id="21" name="Text Placeholder 20">
            <a:extLst>
              <a:ext uri="{FF2B5EF4-FFF2-40B4-BE49-F238E27FC236}">
                <a16:creationId xmlns:a16="http://schemas.microsoft.com/office/drawing/2014/main" id="{497E97B8-A8A5-542A-A2CB-7CC426DACA22}"/>
              </a:ext>
            </a:extLst>
          </p:cNvPr>
          <p:cNvSpPr>
            <a:spLocks noGrp="1"/>
          </p:cNvSpPr>
          <p:nvPr>
            <p:ph type="body" sz="quarter" idx="52"/>
          </p:nvPr>
        </p:nvSpPr>
        <p:spPr/>
        <p:txBody>
          <a:bodyPr/>
          <a:lstStyle/>
          <a:p>
            <a:endParaRPr lang="en-US" dirty="0"/>
          </a:p>
        </p:txBody>
      </p:sp>
      <p:sp>
        <p:nvSpPr>
          <p:cNvPr id="22" name="Text Placeholder 21">
            <a:extLst>
              <a:ext uri="{FF2B5EF4-FFF2-40B4-BE49-F238E27FC236}">
                <a16:creationId xmlns:a16="http://schemas.microsoft.com/office/drawing/2014/main" id="{9F1AC53A-05B6-F94D-10BC-2BC770AF8D8A}"/>
              </a:ext>
            </a:extLst>
          </p:cNvPr>
          <p:cNvSpPr>
            <a:spLocks noGrp="1"/>
          </p:cNvSpPr>
          <p:nvPr>
            <p:ph type="body" sz="quarter" idx="53"/>
          </p:nvPr>
        </p:nvSpPr>
        <p:spPr/>
        <p:txBody>
          <a:bodyPr/>
          <a:lstStyle/>
          <a:p>
            <a:endParaRPr lang="en-US" dirty="0"/>
          </a:p>
        </p:txBody>
      </p:sp>
      <p:sp>
        <p:nvSpPr>
          <p:cNvPr id="23" name="Text Placeholder 22">
            <a:extLst>
              <a:ext uri="{FF2B5EF4-FFF2-40B4-BE49-F238E27FC236}">
                <a16:creationId xmlns:a16="http://schemas.microsoft.com/office/drawing/2014/main" id="{10357602-6C0B-3E47-77D0-CC382D00DF49}"/>
              </a:ext>
            </a:extLst>
          </p:cNvPr>
          <p:cNvSpPr>
            <a:spLocks noGrp="1"/>
          </p:cNvSpPr>
          <p:nvPr>
            <p:ph type="body" sz="quarter" idx="54"/>
          </p:nvPr>
        </p:nvSpPr>
        <p:spPr/>
        <p:txBody>
          <a:bodyPr/>
          <a:lstStyle/>
          <a:p>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61"/>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62"/>
          </p:nvPr>
        </p:nvSpPr>
        <p:spPr/>
        <p:txBody>
          <a:bodyPr/>
          <a:lstStyle/>
          <a:p>
            <a:fld id="{A82C3BC0-3EBF-3C4C-A3D8-795624EBC6AA}" type="slidenum">
              <a:rPr lang="en-US" smtClean="0"/>
              <a:pPr/>
              <a:t>31</a:t>
            </a:fld>
            <a:endParaRPr lang="en-US" dirty="0"/>
          </a:p>
        </p:txBody>
      </p:sp>
      <p:pic>
        <p:nvPicPr>
          <p:cNvPr id="4" name="Picture 3">
            <a:extLst>
              <a:ext uri="{FF2B5EF4-FFF2-40B4-BE49-F238E27FC236}">
                <a16:creationId xmlns:a16="http://schemas.microsoft.com/office/drawing/2014/main" id="{187A8D80-34EA-5ED3-9E49-26660C7C5D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5413" y="2328405"/>
            <a:ext cx="1989448" cy="1908356"/>
          </a:xfrm>
          <a:prstGeom prst="ellipse">
            <a:avLst/>
          </a:prstGeom>
        </p:spPr>
      </p:pic>
      <p:pic>
        <p:nvPicPr>
          <p:cNvPr id="5" name="Picture 4">
            <a:extLst>
              <a:ext uri="{FF2B5EF4-FFF2-40B4-BE49-F238E27FC236}">
                <a16:creationId xmlns:a16="http://schemas.microsoft.com/office/drawing/2014/main" id="{39D50F66-87C1-E39F-ABF9-8A6A684A045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21208" y="2340804"/>
            <a:ext cx="1989448" cy="1908356"/>
          </a:xfrm>
          <a:prstGeom prst="ellipse">
            <a:avLst/>
          </a:prstGeom>
        </p:spPr>
      </p:pic>
      <p:pic>
        <p:nvPicPr>
          <p:cNvPr id="6" name="Picture 5">
            <a:extLst>
              <a:ext uri="{FF2B5EF4-FFF2-40B4-BE49-F238E27FC236}">
                <a16:creationId xmlns:a16="http://schemas.microsoft.com/office/drawing/2014/main" id="{C4983D9C-5845-ED0C-4268-2A15E39FCB5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80567" y="2323753"/>
            <a:ext cx="1989448" cy="1908356"/>
          </a:xfrm>
          <a:prstGeom prst="ellipse">
            <a:avLst/>
          </a:prstGeom>
        </p:spPr>
      </p:pic>
      <p:pic>
        <p:nvPicPr>
          <p:cNvPr id="7" name="Picture 6">
            <a:extLst>
              <a:ext uri="{FF2B5EF4-FFF2-40B4-BE49-F238E27FC236}">
                <a16:creationId xmlns:a16="http://schemas.microsoft.com/office/drawing/2014/main" id="{92638351-9B1B-D358-6ADB-BE8A96695DB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40087" y="2323753"/>
            <a:ext cx="1989448" cy="1908356"/>
          </a:xfrm>
          <a:prstGeom prst="ellipse">
            <a:avLst/>
          </a:prstGeom>
        </p:spPr>
      </p:pic>
      <p:pic>
        <p:nvPicPr>
          <p:cNvPr id="8" name="Picture 7">
            <a:extLst>
              <a:ext uri="{FF2B5EF4-FFF2-40B4-BE49-F238E27FC236}">
                <a16:creationId xmlns:a16="http://schemas.microsoft.com/office/drawing/2014/main" id="{1470F8DF-B524-AAFB-CA0D-372E5E7C037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591253" y="2323753"/>
            <a:ext cx="1989448" cy="1908356"/>
          </a:xfrm>
          <a:prstGeom prst="ellipse">
            <a:avLst/>
          </a:prstGeom>
        </p:spPr>
      </p:pic>
      <p:sp>
        <p:nvSpPr>
          <p:cNvPr id="41" name="Text Placeholder 8">
            <a:extLst>
              <a:ext uri="{FF2B5EF4-FFF2-40B4-BE49-F238E27FC236}">
                <a16:creationId xmlns:a16="http://schemas.microsoft.com/office/drawing/2014/main" id="{49DAA4FB-4082-F639-257E-274CBCAC7259}"/>
              </a:ext>
            </a:extLst>
          </p:cNvPr>
          <p:cNvSpPr txBox="1">
            <a:spLocks/>
          </p:cNvSpPr>
          <p:nvPr/>
        </p:nvSpPr>
        <p:spPr>
          <a:xfrm>
            <a:off x="689584" y="4913745"/>
            <a:ext cx="1989871" cy="919899"/>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Connected </a:t>
            </a:r>
            <a:br>
              <a:rPr lang="en-US" dirty="0"/>
            </a:br>
            <a:r>
              <a:rPr lang="en-US" dirty="0"/>
              <a:t>weight scale</a:t>
            </a:r>
          </a:p>
        </p:txBody>
      </p:sp>
      <p:sp>
        <p:nvSpPr>
          <p:cNvPr id="42" name="Text Placeholder 10">
            <a:extLst>
              <a:ext uri="{FF2B5EF4-FFF2-40B4-BE49-F238E27FC236}">
                <a16:creationId xmlns:a16="http://schemas.microsoft.com/office/drawing/2014/main" id="{D02DDB79-A79B-91E9-A63D-FA04A31E4CE2}"/>
              </a:ext>
            </a:extLst>
          </p:cNvPr>
          <p:cNvSpPr txBox="1">
            <a:spLocks/>
          </p:cNvSpPr>
          <p:nvPr/>
        </p:nvSpPr>
        <p:spPr>
          <a:xfrm>
            <a:off x="2920785" y="4913745"/>
            <a:ext cx="1989871" cy="919899"/>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One-on-one coaching</a:t>
            </a:r>
          </a:p>
        </p:txBody>
      </p:sp>
      <p:sp>
        <p:nvSpPr>
          <p:cNvPr id="43" name="Text Placeholder 11">
            <a:extLst>
              <a:ext uri="{FF2B5EF4-FFF2-40B4-BE49-F238E27FC236}">
                <a16:creationId xmlns:a16="http://schemas.microsoft.com/office/drawing/2014/main" id="{3F276F0E-FBF5-A8DE-048B-3822C46CC7B1}"/>
              </a:ext>
            </a:extLst>
          </p:cNvPr>
          <p:cNvSpPr txBox="1">
            <a:spLocks/>
          </p:cNvSpPr>
          <p:nvPr/>
        </p:nvSpPr>
        <p:spPr>
          <a:xfrm>
            <a:off x="5131682" y="4913745"/>
            <a:ext cx="1989871" cy="919899"/>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Food tracking and insights</a:t>
            </a:r>
          </a:p>
        </p:txBody>
      </p:sp>
      <p:sp>
        <p:nvSpPr>
          <p:cNvPr id="44" name="Text Placeholder 12">
            <a:extLst>
              <a:ext uri="{FF2B5EF4-FFF2-40B4-BE49-F238E27FC236}">
                <a16:creationId xmlns:a16="http://schemas.microsoft.com/office/drawing/2014/main" id="{AA8A4283-256D-2175-41C5-2FA9EF16EF4A}"/>
              </a:ext>
            </a:extLst>
          </p:cNvPr>
          <p:cNvSpPr txBox="1">
            <a:spLocks/>
          </p:cNvSpPr>
          <p:nvPr/>
        </p:nvSpPr>
        <p:spPr>
          <a:xfrm>
            <a:off x="7388835" y="4920014"/>
            <a:ext cx="1989871" cy="919899"/>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In-app tools and resources</a:t>
            </a:r>
          </a:p>
        </p:txBody>
      </p:sp>
      <p:sp>
        <p:nvSpPr>
          <p:cNvPr id="45" name="Text Placeholder 12">
            <a:extLst>
              <a:ext uri="{FF2B5EF4-FFF2-40B4-BE49-F238E27FC236}">
                <a16:creationId xmlns:a16="http://schemas.microsoft.com/office/drawing/2014/main" id="{858E113C-A8DB-23B9-F4E4-2C6DB07ECB93}"/>
              </a:ext>
            </a:extLst>
          </p:cNvPr>
          <p:cNvSpPr txBox="1">
            <a:spLocks/>
          </p:cNvSpPr>
          <p:nvPr/>
        </p:nvSpPr>
        <p:spPr>
          <a:xfrm>
            <a:off x="9600185" y="4920013"/>
            <a:ext cx="1989871" cy="919899"/>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90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Guided lessons</a:t>
            </a:r>
          </a:p>
        </p:txBody>
      </p:sp>
      <p:pic>
        <p:nvPicPr>
          <p:cNvPr id="9" name="Picture 8" descr="A black and grey logo&#10;&#10;Description automatically generated">
            <a:extLst>
              <a:ext uri="{FF2B5EF4-FFF2-40B4-BE49-F238E27FC236}">
                <a16:creationId xmlns:a16="http://schemas.microsoft.com/office/drawing/2014/main" id="{27F13956-C383-CD4C-F058-07FFBF53B5F7}"/>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57327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32</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249564" y="1960552"/>
            <a:ext cx="7769438" cy="2560619"/>
          </a:xfrm>
        </p:spPr>
        <p:txBody>
          <a:bodyPr/>
          <a:lstStyle/>
          <a:p>
            <a:pPr marL="293370"/>
            <a:r>
              <a:rPr lang="en-US" sz="1600" dirty="0">
                <a:latin typeface="Century Gothic"/>
              </a:rPr>
              <a:t>Suzanne b., weight management program member</a:t>
            </a:r>
            <a:endParaRPr lang="en-US" dirty="0">
              <a:latin typeface="Century Gothic"/>
            </a:endParaRPr>
          </a:p>
          <a:p>
            <a:pPr marL="293370" lvl="1"/>
            <a:r>
              <a:rPr lang="en-US" sz="4400" b="1" cap="none" dirty="0">
                <a:latin typeface="Reckless Neue"/>
              </a:rPr>
              <a:t>“</a:t>
            </a:r>
            <a:r>
              <a:rPr lang="en-US" sz="2800" dirty="0">
                <a:effectLst/>
                <a:latin typeface="Georgia"/>
              </a:rPr>
              <a:t>I think sometimes I get so excited about my progress now and how the app has really helped me, how </a:t>
            </a:r>
            <a:r>
              <a:rPr lang="en-US" sz="2800" dirty="0">
                <a:solidFill>
                  <a:schemeClr val="accent5"/>
                </a:solidFill>
                <a:effectLst/>
                <a:latin typeface="Georgia"/>
              </a:rPr>
              <a:t>the program overall has helped me</a:t>
            </a:r>
            <a:r>
              <a:rPr lang="en-US" sz="2800" dirty="0">
                <a:effectLst/>
                <a:latin typeface="Georgia"/>
              </a:rPr>
              <a:t>. I think, ‘</a:t>
            </a:r>
            <a:r>
              <a:rPr lang="en-US" sz="2800" dirty="0">
                <a:latin typeface="Georgia"/>
              </a:rPr>
              <a:t>Gosh</a:t>
            </a:r>
            <a:r>
              <a:rPr lang="en-US" sz="2800" dirty="0">
                <a:effectLst/>
                <a:latin typeface="Georgia"/>
              </a:rPr>
              <a:t>, where would I have been 20 years ago if I'd had it 20 years ago to help me</a:t>
            </a:r>
            <a:r>
              <a:rPr lang="en-US" sz="2800" dirty="0">
                <a:latin typeface="Georgia"/>
              </a:rPr>
              <a:t>.</a:t>
            </a:r>
            <a:endParaRPr lang="en-US" dirty="0">
              <a:latin typeface="Georgia"/>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650603" y="6253512"/>
            <a:ext cx="5845216" cy="577081"/>
          </a:xfrm>
          <a:prstGeom prst="rect">
            <a:avLst/>
          </a:prstGeom>
          <a:noFill/>
        </p:spPr>
        <p:txBody>
          <a:bodyPr wrap="square" lIns="91440" tIns="45720" rIns="91440" bIns="45720" anchor="t">
            <a:spAutoFit/>
          </a:bodyPr>
          <a:lstStyle/>
          <a:p>
            <a:r>
              <a:rPr lang="en-US" sz="105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1050" dirty="0">
              <a:latin typeface="Century Gothic"/>
            </a:endParaRPr>
          </a:p>
        </p:txBody>
      </p:sp>
    </p:spTree>
    <p:extLst>
      <p:ext uri="{BB962C8B-B14F-4D97-AF65-F5344CB8AC3E}">
        <p14:creationId xmlns:p14="http://schemas.microsoft.com/office/powerpoint/2010/main" val="39444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Condition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Your journey to healthier living</a:t>
            </a:r>
            <a:endParaRPr lang="en-US" dirty="0"/>
          </a:p>
        </p:txBody>
      </p:sp>
      <p:sp>
        <p:nvSpPr>
          <p:cNvPr id="3" name="TextBox 2">
            <a:extLst>
              <a:ext uri="{FF2B5EF4-FFF2-40B4-BE49-F238E27FC236}">
                <a16:creationId xmlns:a16="http://schemas.microsoft.com/office/drawing/2014/main" id="{64C15575-AD75-4A20-F99C-97B4884DFD55}"/>
              </a:ext>
            </a:extLst>
          </p:cNvPr>
          <p:cNvSpPr txBox="1"/>
          <p:nvPr/>
        </p:nvSpPr>
        <p:spPr>
          <a:xfrm>
            <a:off x="8306602" y="433137"/>
            <a:ext cx="3301465" cy="317634"/>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Condition Management Plus</a:t>
            </a:r>
          </a:p>
        </p:txBody>
      </p:sp>
      <p:pic>
        <p:nvPicPr>
          <p:cNvPr id="7" name="Picture 6">
            <a:extLst>
              <a:ext uri="{FF2B5EF4-FFF2-40B4-BE49-F238E27FC236}">
                <a16:creationId xmlns:a16="http://schemas.microsoft.com/office/drawing/2014/main" id="{B9B8EB7B-0AB7-7464-C7E0-E171F2A37423}"/>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16122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2C0CCB64-8AAF-D8AA-A5B3-256FCC07F5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22"/>
          <a:stretch/>
        </p:blipFill>
        <p:spPr>
          <a:xfrm>
            <a:off x="1270" y="0"/>
            <a:ext cx="12190730" cy="6858000"/>
          </a:xfrm>
          <a:prstGeom prst="rect">
            <a:avLst/>
          </a:prstGeom>
        </p:spPr>
      </p:pic>
      <p:sp>
        <p:nvSpPr>
          <p:cNvPr id="6" name="Rectangle 5">
            <a:extLst>
              <a:ext uri="{FF2B5EF4-FFF2-40B4-BE49-F238E27FC236}">
                <a16:creationId xmlns:a16="http://schemas.microsoft.com/office/drawing/2014/main" id="{EC989107-9775-52F6-FC8E-D8F946398323}"/>
              </a:ext>
            </a:extLst>
          </p:cNvPr>
          <p:cNvSpPr/>
          <p:nvPr/>
        </p:nvSpPr>
        <p:spPr>
          <a:xfrm>
            <a:off x="-41164" y="2"/>
            <a:ext cx="932782" cy="68579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A127C3A9-3937-B7E4-99B1-BBCB2BC275DB}"/>
              </a:ext>
            </a:extLst>
          </p:cNvPr>
          <p:cNvSpPr>
            <a:spLocks noGrp="1"/>
          </p:cNvSpPr>
          <p:nvPr>
            <p:ph type="ftr" sz="quarter" idx="15"/>
          </p:nvPr>
        </p:nvSpPr>
        <p:spPr>
          <a:xfrm>
            <a:off x="2332202" y="6330097"/>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BB9DC322-9FF6-86A7-FAFA-865F17A5C1C7}"/>
              </a:ext>
            </a:extLst>
          </p:cNvPr>
          <p:cNvSpPr>
            <a:spLocks noGrp="1"/>
          </p:cNvSpPr>
          <p:nvPr>
            <p:ph type="sldNum" sz="quarter" idx="16"/>
          </p:nvPr>
        </p:nvSpPr>
        <p:spPr>
          <a:xfrm>
            <a:off x="11074627" y="6331010"/>
            <a:ext cx="620485" cy="131164"/>
          </a:xfrm>
        </p:spPr>
        <p:txBody>
          <a:bodyPr/>
          <a:lstStyle/>
          <a:p>
            <a:fld id="{A82C3BC0-3EBF-3C4C-A3D8-795624EBC6AA}" type="slidenum">
              <a:rPr lang="en-US" smtClean="0">
                <a:solidFill>
                  <a:schemeClr val="bg1"/>
                </a:solidFill>
              </a:rPr>
              <a:pPr/>
              <a:t>34</a:t>
            </a:fld>
            <a:endParaRPr lang="en-US" dirty="0">
              <a:solidFill>
                <a:schemeClr val="bg1"/>
              </a:solidFill>
            </a:endParaRPr>
          </a:p>
        </p:txBody>
      </p:sp>
      <p:sp>
        <p:nvSpPr>
          <p:cNvPr id="15" name="Rectangle 14">
            <a:extLst>
              <a:ext uri="{FF2B5EF4-FFF2-40B4-BE49-F238E27FC236}">
                <a16:creationId xmlns:a16="http://schemas.microsoft.com/office/drawing/2014/main" id="{B39AA968-7ACF-E274-7B95-D581F3855A45}"/>
              </a:ext>
            </a:extLst>
          </p:cNvPr>
          <p:cNvSpPr/>
          <p:nvPr/>
        </p:nvSpPr>
        <p:spPr>
          <a:xfrm flipH="1">
            <a:off x="886639" y="0"/>
            <a:ext cx="51316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3" name="Rectangle 12">
            <a:extLst>
              <a:ext uri="{FF2B5EF4-FFF2-40B4-BE49-F238E27FC236}">
                <a16:creationId xmlns:a16="http://schemas.microsoft.com/office/drawing/2014/main" id="{71890DBD-62C2-89B7-C767-25E748B8AAF9}"/>
              </a:ext>
            </a:extLst>
          </p:cNvPr>
          <p:cNvSpPr/>
          <p:nvPr/>
        </p:nvSpPr>
        <p:spPr>
          <a:xfrm flipH="1">
            <a:off x="6001712" y="0"/>
            <a:ext cx="2456340" cy="6858000"/>
          </a:xfrm>
          <a:prstGeom prst="rect">
            <a:avLst/>
          </a:prstGeom>
          <a:gradFill>
            <a:gsLst>
              <a:gs pos="100000">
                <a:srgbClr val="FFFFFF"/>
              </a:gs>
              <a:gs pos="0">
                <a:srgbClr val="FFFFFF">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8" name="Freeform: Shape 7">
            <a:extLst>
              <a:ext uri="{FF2B5EF4-FFF2-40B4-BE49-F238E27FC236}">
                <a16:creationId xmlns:a16="http://schemas.microsoft.com/office/drawing/2014/main" id="{51EC7746-5A9B-AA01-E6B6-97CD3E105879}"/>
              </a:ext>
            </a:extLst>
          </p:cNvPr>
          <p:cNvSpPr/>
          <p:nvPr/>
        </p:nvSpPr>
        <p:spPr>
          <a:xfrm>
            <a:off x="886640" y="2"/>
            <a:ext cx="4562577" cy="6857998"/>
          </a:xfrm>
          <a:custGeom>
            <a:avLst/>
            <a:gdLst>
              <a:gd name="connsiteX0" fmla="*/ 0 w 4562577"/>
              <a:gd name="connsiteY0" fmla="*/ 0 h 6857998"/>
              <a:gd name="connsiteX1" fmla="*/ 4562577 w 4562577"/>
              <a:gd name="connsiteY1" fmla="*/ 0 h 6857998"/>
              <a:gd name="connsiteX2" fmla="*/ 4562577 w 4562577"/>
              <a:gd name="connsiteY2" fmla="*/ 1 h 6857998"/>
              <a:gd name="connsiteX3" fmla="*/ 1139638 w 4562577"/>
              <a:gd name="connsiteY3" fmla="*/ 1 h 6857998"/>
              <a:gd name="connsiteX4" fmla="*/ 4562577 w 4562577"/>
              <a:gd name="connsiteY4" fmla="*/ 3429001 h 6857998"/>
              <a:gd name="connsiteX5" fmla="*/ 1489613 w 4562577"/>
              <a:gd name="connsiteY5" fmla="*/ 6840297 h 6857998"/>
              <a:gd name="connsiteX6" fmla="*/ 1139686 w 4562577"/>
              <a:gd name="connsiteY6" fmla="*/ 6857998 h 6857998"/>
              <a:gd name="connsiteX7" fmla="*/ 0 w 4562577"/>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2577" h="6857998">
                <a:moveTo>
                  <a:pt x="0" y="0"/>
                </a:moveTo>
                <a:lnTo>
                  <a:pt x="4562577" y="0"/>
                </a:lnTo>
                <a:lnTo>
                  <a:pt x="4562577" y="1"/>
                </a:lnTo>
                <a:lnTo>
                  <a:pt x="1139638" y="1"/>
                </a:lnTo>
                <a:cubicBezTo>
                  <a:pt x="3030073" y="1"/>
                  <a:pt x="4562577" y="1535216"/>
                  <a:pt x="4562577" y="3429001"/>
                </a:cubicBezTo>
                <a:cubicBezTo>
                  <a:pt x="4562577" y="5204424"/>
                  <a:pt x="3215650" y="6664698"/>
                  <a:pt x="1489613" y="6840297"/>
                </a:cubicBezTo>
                <a:lnTo>
                  <a:pt x="1139686" y="6857998"/>
                </a:lnTo>
                <a:lnTo>
                  <a:pt x="0" y="6857998"/>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Title 3">
            <a:extLst>
              <a:ext uri="{FF2B5EF4-FFF2-40B4-BE49-F238E27FC236}">
                <a16:creationId xmlns:a16="http://schemas.microsoft.com/office/drawing/2014/main" id="{6050FBEF-4ABB-B84D-5085-AD430C3C10DD}"/>
              </a:ext>
            </a:extLst>
          </p:cNvPr>
          <p:cNvSpPr txBox="1">
            <a:spLocks/>
          </p:cNvSpPr>
          <p:nvPr/>
        </p:nvSpPr>
        <p:spPr>
          <a:xfrm>
            <a:off x="511331" y="1604975"/>
            <a:ext cx="2929431" cy="1163395"/>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800" b="1" i="0" kern="1200" cap="none" spc="-50" baseline="0">
                <a:solidFill>
                  <a:schemeClr val="accent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t>Because chronic conditions are connected</a:t>
            </a:r>
          </a:p>
        </p:txBody>
      </p:sp>
      <p:sp>
        <p:nvSpPr>
          <p:cNvPr id="10" name="Oval 9">
            <a:extLst>
              <a:ext uri="{FF2B5EF4-FFF2-40B4-BE49-F238E27FC236}">
                <a16:creationId xmlns:a16="http://schemas.microsoft.com/office/drawing/2014/main" id="{F5E9F6BF-EBF7-814F-E39E-9DFD8CEE1FAB}"/>
              </a:ext>
            </a:extLst>
          </p:cNvPr>
          <p:cNvSpPr/>
          <p:nvPr/>
        </p:nvSpPr>
        <p:spPr>
          <a:xfrm>
            <a:off x="4719822" y="2764230"/>
            <a:ext cx="1281891" cy="1281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200" b="1" dirty="0">
                <a:solidFill>
                  <a:srgbClr val="FFFFFF"/>
                </a:solidFill>
                <a:latin typeface="Century Gothic" panose="020B0502020202020204" pitchFamily="34" charset="0"/>
              </a:rPr>
              <a:t>Diabetes</a:t>
            </a: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1" name="Oval 10">
            <a:extLst>
              <a:ext uri="{FF2B5EF4-FFF2-40B4-BE49-F238E27FC236}">
                <a16:creationId xmlns:a16="http://schemas.microsoft.com/office/drawing/2014/main" id="{341BB16C-3F8C-1EA0-0FE5-C0358E42EC25}"/>
              </a:ext>
            </a:extLst>
          </p:cNvPr>
          <p:cNvSpPr/>
          <p:nvPr/>
        </p:nvSpPr>
        <p:spPr>
          <a:xfrm>
            <a:off x="3297967" y="5232898"/>
            <a:ext cx="1281891" cy="128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Mental Health</a:t>
            </a:r>
          </a:p>
        </p:txBody>
      </p:sp>
      <p:sp>
        <p:nvSpPr>
          <p:cNvPr id="12" name="Oval 11">
            <a:extLst>
              <a:ext uri="{FF2B5EF4-FFF2-40B4-BE49-F238E27FC236}">
                <a16:creationId xmlns:a16="http://schemas.microsoft.com/office/drawing/2014/main" id="{A4CDA2C6-2B96-09E0-99B4-141341F323E7}"/>
              </a:ext>
            </a:extLst>
          </p:cNvPr>
          <p:cNvSpPr/>
          <p:nvPr/>
        </p:nvSpPr>
        <p:spPr>
          <a:xfrm>
            <a:off x="4193598" y="1418321"/>
            <a:ext cx="1281891" cy="1281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Prediabetes</a:t>
            </a:r>
          </a:p>
        </p:txBody>
      </p:sp>
      <p:sp>
        <p:nvSpPr>
          <p:cNvPr id="16" name="Oval 15">
            <a:extLst>
              <a:ext uri="{FF2B5EF4-FFF2-40B4-BE49-F238E27FC236}">
                <a16:creationId xmlns:a16="http://schemas.microsoft.com/office/drawing/2014/main" id="{AAFB370E-BF14-BF6E-FC1A-70C5ECD62239}"/>
              </a:ext>
            </a:extLst>
          </p:cNvPr>
          <p:cNvSpPr/>
          <p:nvPr/>
        </p:nvSpPr>
        <p:spPr>
          <a:xfrm>
            <a:off x="3300664" y="278753"/>
            <a:ext cx="1281891" cy="12818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200" b="1" dirty="0">
                <a:solidFill>
                  <a:srgbClr val="FFFFFF"/>
                </a:solidFill>
                <a:latin typeface="Century Gothic" panose="020B0502020202020204" pitchFamily="34" charset="0"/>
              </a:rPr>
              <a:t>Obesity</a:t>
            </a: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445E6345-DFB7-B123-0C34-C1F3C9287496}"/>
              </a:ext>
            </a:extLst>
          </p:cNvPr>
          <p:cNvSpPr/>
          <p:nvPr/>
        </p:nvSpPr>
        <p:spPr>
          <a:xfrm>
            <a:off x="4193598" y="4104719"/>
            <a:ext cx="1281891" cy="12818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Hypertension</a:t>
            </a:r>
          </a:p>
        </p:txBody>
      </p:sp>
      <p:sp>
        <p:nvSpPr>
          <p:cNvPr id="14" name="Freeform 22">
            <a:extLst>
              <a:ext uri="{FF2B5EF4-FFF2-40B4-BE49-F238E27FC236}">
                <a16:creationId xmlns:a16="http://schemas.microsoft.com/office/drawing/2014/main" id="{2E172DC3-0B22-82B9-D2D4-E92535C2F89D}"/>
              </a:ext>
            </a:extLst>
          </p:cNvPr>
          <p:cNvSpPr>
            <a:spLocks noEditPoints="1"/>
          </p:cNvSpPr>
          <p:nvPr/>
        </p:nvSpPr>
        <p:spPr bwMode="auto">
          <a:xfrm>
            <a:off x="4626608" y="4415931"/>
            <a:ext cx="413433" cy="342510"/>
          </a:xfrm>
          <a:custGeom>
            <a:avLst/>
            <a:gdLst>
              <a:gd name="T0" fmla="*/ 232 w 262"/>
              <a:gd name="T1" fmla="*/ 109 h 217"/>
              <a:gd name="T2" fmla="*/ 180 w 262"/>
              <a:gd name="T3" fmla="*/ 109 h 217"/>
              <a:gd name="T4" fmla="*/ 166 w 262"/>
              <a:gd name="T5" fmla="*/ 80 h 217"/>
              <a:gd name="T6" fmla="*/ 162 w 262"/>
              <a:gd name="T7" fmla="*/ 78 h 217"/>
              <a:gd name="T8" fmla="*/ 159 w 262"/>
              <a:gd name="T9" fmla="*/ 80 h 217"/>
              <a:gd name="T10" fmla="*/ 131 w 262"/>
              <a:gd name="T11" fmla="*/ 141 h 217"/>
              <a:gd name="T12" fmla="*/ 103 w 262"/>
              <a:gd name="T13" fmla="*/ 65 h 217"/>
              <a:gd name="T14" fmla="*/ 100 w 262"/>
              <a:gd name="T15" fmla="*/ 62 h 217"/>
              <a:gd name="T16" fmla="*/ 96 w 262"/>
              <a:gd name="T17" fmla="*/ 65 h 217"/>
              <a:gd name="T18" fmla="*/ 81 w 262"/>
              <a:gd name="T19" fmla="*/ 109 h 217"/>
              <a:gd name="T20" fmla="*/ 30 w 262"/>
              <a:gd name="T21" fmla="*/ 109 h 217"/>
              <a:gd name="T22" fmla="*/ 26 w 262"/>
              <a:gd name="T23" fmla="*/ 113 h 217"/>
              <a:gd name="T24" fmla="*/ 30 w 262"/>
              <a:gd name="T25" fmla="*/ 117 h 217"/>
              <a:gd name="T26" fmla="*/ 84 w 262"/>
              <a:gd name="T27" fmla="*/ 117 h 217"/>
              <a:gd name="T28" fmla="*/ 88 w 262"/>
              <a:gd name="T29" fmla="*/ 114 h 217"/>
              <a:gd name="T30" fmla="*/ 100 w 262"/>
              <a:gd name="T31" fmla="*/ 78 h 217"/>
              <a:gd name="T32" fmla="*/ 127 w 262"/>
              <a:gd name="T33" fmla="*/ 153 h 217"/>
              <a:gd name="T34" fmla="*/ 131 w 262"/>
              <a:gd name="T35" fmla="*/ 155 h 217"/>
              <a:gd name="T36" fmla="*/ 135 w 262"/>
              <a:gd name="T37" fmla="*/ 153 h 217"/>
              <a:gd name="T38" fmla="*/ 162 w 262"/>
              <a:gd name="T39" fmla="*/ 91 h 217"/>
              <a:gd name="T40" fmla="*/ 174 w 262"/>
              <a:gd name="T41" fmla="*/ 115 h 217"/>
              <a:gd name="T42" fmla="*/ 178 w 262"/>
              <a:gd name="T43" fmla="*/ 117 h 217"/>
              <a:gd name="T44" fmla="*/ 232 w 262"/>
              <a:gd name="T45" fmla="*/ 117 h 217"/>
              <a:gd name="T46" fmla="*/ 236 w 262"/>
              <a:gd name="T47" fmla="*/ 113 h 217"/>
              <a:gd name="T48" fmla="*/ 232 w 262"/>
              <a:gd name="T49" fmla="*/ 109 h 217"/>
              <a:gd name="T50" fmla="*/ 232 w 262"/>
              <a:gd name="T51" fmla="*/ 15 h 217"/>
              <a:gd name="T52" fmla="*/ 191 w 262"/>
              <a:gd name="T53" fmla="*/ 0 h 217"/>
              <a:gd name="T54" fmla="*/ 141 w 262"/>
              <a:gd name="T55" fmla="*/ 22 h 217"/>
              <a:gd name="T56" fmla="*/ 131 w 262"/>
              <a:gd name="T57" fmla="*/ 32 h 217"/>
              <a:gd name="T58" fmla="*/ 121 w 262"/>
              <a:gd name="T59" fmla="*/ 22 h 217"/>
              <a:gd name="T60" fmla="*/ 71 w 262"/>
              <a:gd name="T61" fmla="*/ 0 h 217"/>
              <a:gd name="T62" fmla="*/ 30 w 262"/>
              <a:gd name="T63" fmla="*/ 15 h 217"/>
              <a:gd name="T64" fmla="*/ 14 w 262"/>
              <a:gd name="T65" fmla="*/ 99 h 217"/>
              <a:gd name="T66" fmla="*/ 18 w 262"/>
              <a:gd name="T67" fmla="*/ 101 h 217"/>
              <a:gd name="T68" fmla="*/ 21 w 262"/>
              <a:gd name="T69" fmla="*/ 96 h 217"/>
              <a:gd name="T70" fmla="*/ 14 w 262"/>
              <a:gd name="T71" fmla="*/ 65 h 217"/>
              <a:gd name="T72" fmla="*/ 35 w 262"/>
              <a:gd name="T73" fmla="*/ 21 h 217"/>
              <a:gd name="T74" fmla="*/ 71 w 262"/>
              <a:gd name="T75" fmla="*/ 8 h 217"/>
              <a:gd name="T76" fmla="*/ 116 w 262"/>
              <a:gd name="T77" fmla="*/ 27 h 217"/>
              <a:gd name="T78" fmla="*/ 131 w 262"/>
              <a:gd name="T79" fmla="*/ 43 h 217"/>
              <a:gd name="T80" fmla="*/ 146 w 262"/>
              <a:gd name="T81" fmla="*/ 27 h 217"/>
              <a:gd name="T82" fmla="*/ 191 w 262"/>
              <a:gd name="T83" fmla="*/ 8 h 217"/>
              <a:gd name="T84" fmla="*/ 227 w 262"/>
              <a:gd name="T85" fmla="*/ 21 h 217"/>
              <a:gd name="T86" fmla="*/ 248 w 262"/>
              <a:gd name="T87" fmla="*/ 65 h 217"/>
              <a:gd name="T88" fmla="*/ 241 w 262"/>
              <a:gd name="T89" fmla="*/ 96 h 217"/>
              <a:gd name="T90" fmla="*/ 244 w 262"/>
              <a:gd name="T91" fmla="*/ 101 h 217"/>
              <a:gd name="T92" fmla="*/ 248 w 262"/>
              <a:gd name="T93" fmla="*/ 99 h 217"/>
              <a:gd name="T94" fmla="*/ 232 w 262"/>
              <a:gd name="T95" fmla="*/ 15 h 217"/>
              <a:gd name="T96" fmla="*/ 212 w 262"/>
              <a:gd name="T97" fmla="*/ 132 h 217"/>
              <a:gd name="T98" fmla="*/ 211 w 262"/>
              <a:gd name="T99" fmla="*/ 132 h 217"/>
              <a:gd name="T100" fmla="*/ 208 w 262"/>
              <a:gd name="T101" fmla="*/ 133 h 217"/>
              <a:gd name="T102" fmla="*/ 137 w 262"/>
              <a:gd name="T103" fmla="*/ 207 h 217"/>
              <a:gd name="T104" fmla="*/ 131 w 262"/>
              <a:gd name="T105" fmla="*/ 210 h 217"/>
              <a:gd name="T106" fmla="*/ 125 w 262"/>
              <a:gd name="T107" fmla="*/ 207 h 217"/>
              <a:gd name="T108" fmla="*/ 54 w 262"/>
              <a:gd name="T109" fmla="*/ 133 h 217"/>
              <a:gd name="T110" fmla="*/ 50 w 262"/>
              <a:gd name="T111" fmla="*/ 132 h 217"/>
              <a:gd name="T112" fmla="*/ 50 w 262"/>
              <a:gd name="T113" fmla="*/ 132 h 217"/>
              <a:gd name="T114" fmla="*/ 48 w 262"/>
              <a:gd name="T115" fmla="*/ 139 h 217"/>
              <a:gd name="T116" fmla="*/ 120 w 262"/>
              <a:gd name="T117" fmla="*/ 213 h 217"/>
              <a:gd name="T118" fmla="*/ 131 w 262"/>
              <a:gd name="T119" fmla="*/ 217 h 217"/>
              <a:gd name="T120" fmla="*/ 142 w 262"/>
              <a:gd name="T121" fmla="*/ 213 h 217"/>
              <a:gd name="T122" fmla="*/ 214 w 262"/>
              <a:gd name="T123" fmla="*/ 139 h 217"/>
              <a:gd name="T124" fmla="*/ 212 w 262"/>
              <a:gd name="T125" fmla="*/ 13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7">
                <a:moveTo>
                  <a:pt x="232" y="109"/>
                </a:moveTo>
                <a:cubicBezTo>
                  <a:pt x="180" y="109"/>
                  <a:pt x="180" y="109"/>
                  <a:pt x="180" y="109"/>
                </a:cubicBezTo>
                <a:cubicBezTo>
                  <a:pt x="166" y="80"/>
                  <a:pt x="166" y="80"/>
                  <a:pt x="166" y="80"/>
                </a:cubicBezTo>
                <a:cubicBezTo>
                  <a:pt x="165" y="79"/>
                  <a:pt x="164" y="78"/>
                  <a:pt x="162" y="78"/>
                </a:cubicBezTo>
                <a:cubicBezTo>
                  <a:pt x="161" y="78"/>
                  <a:pt x="159" y="79"/>
                  <a:pt x="159" y="80"/>
                </a:cubicBezTo>
                <a:cubicBezTo>
                  <a:pt x="131" y="141"/>
                  <a:pt x="131" y="141"/>
                  <a:pt x="131" y="141"/>
                </a:cubicBezTo>
                <a:cubicBezTo>
                  <a:pt x="103" y="65"/>
                  <a:pt x="103" y="65"/>
                  <a:pt x="103" y="65"/>
                </a:cubicBezTo>
                <a:cubicBezTo>
                  <a:pt x="103" y="64"/>
                  <a:pt x="101" y="62"/>
                  <a:pt x="100" y="62"/>
                </a:cubicBezTo>
                <a:cubicBezTo>
                  <a:pt x="98" y="62"/>
                  <a:pt x="97" y="64"/>
                  <a:pt x="96" y="65"/>
                </a:cubicBezTo>
                <a:cubicBezTo>
                  <a:pt x="81" y="109"/>
                  <a:pt x="81" y="109"/>
                  <a:pt x="81" y="109"/>
                </a:cubicBezTo>
                <a:cubicBezTo>
                  <a:pt x="30" y="109"/>
                  <a:pt x="30" y="109"/>
                  <a:pt x="30" y="109"/>
                </a:cubicBezTo>
                <a:cubicBezTo>
                  <a:pt x="28" y="109"/>
                  <a:pt x="26" y="111"/>
                  <a:pt x="26" y="113"/>
                </a:cubicBezTo>
                <a:cubicBezTo>
                  <a:pt x="26" y="115"/>
                  <a:pt x="28" y="117"/>
                  <a:pt x="30" y="117"/>
                </a:cubicBezTo>
                <a:cubicBezTo>
                  <a:pt x="84" y="117"/>
                  <a:pt x="84" y="117"/>
                  <a:pt x="84" y="117"/>
                </a:cubicBezTo>
                <a:cubicBezTo>
                  <a:pt x="86" y="117"/>
                  <a:pt x="87" y="116"/>
                  <a:pt x="88" y="114"/>
                </a:cubicBezTo>
                <a:cubicBezTo>
                  <a:pt x="100" y="78"/>
                  <a:pt x="100" y="78"/>
                  <a:pt x="100" y="78"/>
                </a:cubicBezTo>
                <a:cubicBezTo>
                  <a:pt x="127" y="153"/>
                  <a:pt x="127" y="153"/>
                  <a:pt x="127" y="153"/>
                </a:cubicBezTo>
                <a:cubicBezTo>
                  <a:pt x="128" y="154"/>
                  <a:pt x="129" y="155"/>
                  <a:pt x="131" y="155"/>
                </a:cubicBezTo>
                <a:cubicBezTo>
                  <a:pt x="132" y="155"/>
                  <a:pt x="134" y="155"/>
                  <a:pt x="135" y="153"/>
                </a:cubicBezTo>
                <a:cubicBezTo>
                  <a:pt x="162" y="91"/>
                  <a:pt x="162" y="91"/>
                  <a:pt x="162" y="91"/>
                </a:cubicBezTo>
                <a:cubicBezTo>
                  <a:pt x="174" y="115"/>
                  <a:pt x="174" y="115"/>
                  <a:pt x="174" y="115"/>
                </a:cubicBezTo>
                <a:cubicBezTo>
                  <a:pt x="175" y="116"/>
                  <a:pt x="176" y="117"/>
                  <a:pt x="178" y="117"/>
                </a:cubicBezTo>
                <a:cubicBezTo>
                  <a:pt x="232" y="117"/>
                  <a:pt x="232" y="117"/>
                  <a:pt x="232" y="117"/>
                </a:cubicBezTo>
                <a:cubicBezTo>
                  <a:pt x="234" y="117"/>
                  <a:pt x="236" y="115"/>
                  <a:pt x="236" y="113"/>
                </a:cubicBezTo>
                <a:cubicBezTo>
                  <a:pt x="236" y="111"/>
                  <a:pt x="234" y="109"/>
                  <a:pt x="232" y="109"/>
                </a:cubicBezTo>
                <a:close/>
                <a:moveTo>
                  <a:pt x="232" y="15"/>
                </a:moveTo>
                <a:cubicBezTo>
                  <a:pt x="220" y="5"/>
                  <a:pt x="205" y="0"/>
                  <a:pt x="191" y="0"/>
                </a:cubicBezTo>
                <a:cubicBezTo>
                  <a:pt x="172" y="0"/>
                  <a:pt x="154" y="8"/>
                  <a:pt x="141" y="22"/>
                </a:cubicBezTo>
                <a:cubicBezTo>
                  <a:pt x="131" y="32"/>
                  <a:pt x="131" y="32"/>
                  <a:pt x="131" y="32"/>
                </a:cubicBezTo>
                <a:cubicBezTo>
                  <a:pt x="121" y="22"/>
                  <a:pt x="121" y="22"/>
                  <a:pt x="121" y="22"/>
                </a:cubicBezTo>
                <a:cubicBezTo>
                  <a:pt x="108" y="8"/>
                  <a:pt x="90" y="0"/>
                  <a:pt x="71" y="0"/>
                </a:cubicBezTo>
                <a:cubicBezTo>
                  <a:pt x="57" y="0"/>
                  <a:pt x="42" y="5"/>
                  <a:pt x="30" y="15"/>
                </a:cubicBezTo>
                <a:cubicBezTo>
                  <a:pt x="5" y="36"/>
                  <a:pt x="0" y="72"/>
                  <a:pt x="14" y="99"/>
                </a:cubicBezTo>
                <a:cubicBezTo>
                  <a:pt x="15" y="100"/>
                  <a:pt x="16" y="101"/>
                  <a:pt x="18" y="101"/>
                </a:cubicBezTo>
                <a:cubicBezTo>
                  <a:pt x="20" y="101"/>
                  <a:pt x="22" y="98"/>
                  <a:pt x="21" y="96"/>
                </a:cubicBezTo>
                <a:cubicBezTo>
                  <a:pt x="16" y="86"/>
                  <a:pt x="14" y="76"/>
                  <a:pt x="14" y="65"/>
                </a:cubicBezTo>
                <a:cubicBezTo>
                  <a:pt x="15" y="48"/>
                  <a:pt x="22" y="32"/>
                  <a:pt x="35" y="21"/>
                </a:cubicBezTo>
                <a:cubicBezTo>
                  <a:pt x="45" y="13"/>
                  <a:pt x="58" y="8"/>
                  <a:pt x="71" y="8"/>
                </a:cubicBezTo>
                <a:cubicBezTo>
                  <a:pt x="88" y="8"/>
                  <a:pt x="104" y="15"/>
                  <a:pt x="116" y="27"/>
                </a:cubicBezTo>
                <a:cubicBezTo>
                  <a:pt x="131" y="43"/>
                  <a:pt x="131" y="43"/>
                  <a:pt x="131" y="43"/>
                </a:cubicBezTo>
                <a:cubicBezTo>
                  <a:pt x="146" y="27"/>
                  <a:pt x="146" y="27"/>
                  <a:pt x="146" y="27"/>
                </a:cubicBezTo>
                <a:cubicBezTo>
                  <a:pt x="158" y="15"/>
                  <a:pt x="174" y="8"/>
                  <a:pt x="191" y="8"/>
                </a:cubicBezTo>
                <a:cubicBezTo>
                  <a:pt x="204" y="8"/>
                  <a:pt x="217" y="13"/>
                  <a:pt x="227" y="21"/>
                </a:cubicBezTo>
                <a:cubicBezTo>
                  <a:pt x="240" y="32"/>
                  <a:pt x="247" y="48"/>
                  <a:pt x="248" y="65"/>
                </a:cubicBezTo>
                <a:cubicBezTo>
                  <a:pt x="248" y="76"/>
                  <a:pt x="246" y="86"/>
                  <a:pt x="241" y="96"/>
                </a:cubicBezTo>
                <a:cubicBezTo>
                  <a:pt x="240" y="98"/>
                  <a:pt x="242" y="101"/>
                  <a:pt x="244" y="101"/>
                </a:cubicBezTo>
                <a:cubicBezTo>
                  <a:pt x="246" y="101"/>
                  <a:pt x="247" y="100"/>
                  <a:pt x="248" y="99"/>
                </a:cubicBezTo>
                <a:cubicBezTo>
                  <a:pt x="262" y="72"/>
                  <a:pt x="257" y="36"/>
                  <a:pt x="232" y="15"/>
                </a:cubicBezTo>
                <a:close/>
                <a:moveTo>
                  <a:pt x="212" y="132"/>
                </a:moveTo>
                <a:cubicBezTo>
                  <a:pt x="211" y="132"/>
                  <a:pt x="211" y="132"/>
                  <a:pt x="211" y="132"/>
                </a:cubicBezTo>
                <a:cubicBezTo>
                  <a:pt x="210" y="132"/>
                  <a:pt x="209" y="133"/>
                  <a:pt x="208" y="133"/>
                </a:cubicBezTo>
                <a:cubicBezTo>
                  <a:pt x="137" y="207"/>
                  <a:pt x="137" y="207"/>
                  <a:pt x="137" y="207"/>
                </a:cubicBezTo>
                <a:cubicBezTo>
                  <a:pt x="135" y="209"/>
                  <a:pt x="133" y="210"/>
                  <a:pt x="131" y="210"/>
                </a:cubicBezTo>
                <a:cubicBezTo>
                  <a:pt x="128" y="210"/>
                  <a:pt x="126" y="209"/>
                  <a:pt x="125" y="207"/>
                </a:cubicBezTo>
                <a:cubicBezTo>
                  <a:pt x="54" y="133"/>
                  <a:pt x="54" y="133"/>
                  <a:pt x="54" y="133"/>
                </a:cubicBezTo>
                <a:cubicBezTo>
                  <a:pt x="53" y="133"/>
                  <a:pt x="52" y="132"/>
                  <a:pt x="50" y="132"/>
                </a:cubicBezTo>
                <a:cubicBezTo>
                  <a:pt x="50" y="132"/>
                  <a:pt x="50" y="132"/>
                  <a:pt x="50" y="132"/>
                </a:cubicBezTo>
                <a:cubicBezTo>
                  <a:pt x="47" y="132"/>
                  <a:pt x="45" y="136"/>
                  <a:pt x="48" y="139"/>
                </a:cubicBezTo>
                <a:cubicBezTo>
                  <a:pt x="120" y="213"/>
                  <a:pt x="120" y="213"/>
                  <a:pt x="120" y="213"/>
                </a:cubicBezTo>
                <a:cubicBezTo>
                  <a:pt x="123" y="216"/>
                  <a:pt x="127" y="217"/>
                  <a:pt x="131" y="217"/>
                </a:cubicBezTo>
                <a:cubicBezTo>
                  <a:pt x="135" y="217"/>
                  <a:pt x="139" y="216"/>
                  <a:pt x="142" y="213"/>
                </a:cubicBezTo>
                <a:cubicBezTo>
                  <a:pt x="214" y="139"/>
                  <a:pt x="214" y="139"/>
                  <a:pt x="214" y="139"/>
                </a:cubicBezTo>
                <a:cubicBezTo>
                  <a:pt x="216" y="136"/>
                  <a:pt x="215" y="132"/>
                  <a:pt x="212" y="132"/>
                </a:cubicBezTo>
                <a:close/>
              </a:path>
            </a:pathLst>
          </a:custGeom>
          <a:solidFill>
            <a:schemeClr val="bg1"/>
          </a:solidFill>
          <a:ln w="9525">
            <a:solidFill>
              <a:schemeClr val="bg1"/>
            </a:solidFill>
          </a:ln>
        </p:spPr>
        <p:txBody>
          <a:bodyPr vert="horz" wrap="square" lIns="91440" tIns="45720" rIns="91440" bIns="45720" numCol="1" anchor="t" anchorCtr="0" compatLnSpc="1">
            <a:prstTxWarp prst="textNoShape">
              <a:avLst/>
            </a:prstTxWarp>
          </a:bodyPr>
          <a:lstStyle/>
          <a:p>
            <a:endParaRPr lang="en-US" sz="1400" dirty="0"/>
          </a:p>
        </p:txBody>
      </p:sp>
      <p:grpSp>
        <p:nvGrpSpPr>
          <p:cNvPr id="17" name="Group 16">
            <a:extLst>
              <a:ext uri="{FF2B5EF4-FFF2-40B4-BE49-F238E27FC236}">
                <a16:creationId xmlns:a16="http://schemas.microsoft.com/office/drawing/2014/main" id="{B1F60113-AA9B-25A8-95BD-6A118A6C9146}"/>
              </a:ext>
            </a:extLst>
          </p:cNvPr>
          <p:cNvGrpSpPr/>
          <p:nvPr/>
        </p:nvGrpSpPr>
        <p:grpSpPr>
          <a:xfrm>
            <a:off x="3743438" y="541369"/>
            <a:ext cx="390947" cy="378329"/>
            <a:chOff x="2555875" y="3175"/>
            <a:chExt cx="7083425" cy="6854825"/>
          </a:xfrm>
          <a:solidFill>
            <a:schemeClr val="bg1"/>
          </a:solidFill>
        </p:grpSpPr>
        <p:sp>
          <p:nvSpPr>
            <p:cNvPr id="18" name="Freeform 158">
              <a:extLst>
                <a:ext uri="{FF2B5EF4-FFF2-40B4-BE49-F238E27FC236}">
                  <a16:creationId xmlns:a16="http://schemas.microsoft.com/office/drawing/2014/main" id="{A1F28C4B-BFA3-0207-9500-570A852A741A}"/>
                </a:ext>
              </a:extLst>
            </p:cNvPr>
            <p:cNvSpPr>
              <a:spLocks noEditPoints="1"/>
            </p:cNvSpPr>
            <p:nvPr/>
          </p:nvSpPr>
          <p:spPr bwMode="auto">
            <a:xfrm>
              <a:off x="4032250" y="3175"/>
              <a:ext cx="4130675" cy="4130675"/>
            </a:xfrm>
            <a:custGeom>
              <a:avLst/>
              <a:gdLst>
                <a:gd name="T0" fmla="*/ 556 w 1113"/>
                <a:gd name="T1" fmla="*/ 1113 h 1113"/>
                <a:gd name="T2" fmla="*/ 0 w 1113"/>
                <a:gd name="T3" fmla="*/ 557 h 1113"/>
                <a:gd name="T4" fmla="*/ 556 w 1113"/>
                <a:gd name="T5" fmla="*/ 0 h 1113"/>
                <a:gd name="T6" fmla="*/ 1113 w 1113"/>
                <a:gd name="T7" fmla="*/ 557 h 1113"/>
                <a:gd name="T8" fmla="*/ 556 w 1113"/>
                <a:gd name="T9" fmla="*/ 1113 h 1113"/>
                <a:gd name="T10" fmla="*/ 556 w 1113"/>
                <a:gd name="T11" fmla="*/ 60 h 1113"/>
                <a:gd name="T12" fmla="*/ 60 w 1113"/>
                <a:gd name="T13" fmla="*/ 557 h 1113"/>
                <a:gd name="T14" fmla="*/ 556 w 1113"/>
                <a:gd name="T15" fmla="*/ 1053 h 1113"/>
                <a:gd name="T16" fmla="*/ 1053 w 1113"/>
                <a:gd name="T17" fmla="*/ 557 h 1113"/>
                <a:gd name="T18" fmla="*/ 556 w 1113"/>
                <a:gd name="T19" fmla="*/ 6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3" h="1113">
                  <a:moveTo>
                    <a:pt x="556" y="1113"/>
                  </a:moveTo>
                  <a:cubicBezTo>
                    <a:pt x="250" y="1113"/>
                    <a:pt x="0" y="863"/>
                    <a:pt x="0" y="557"/>
                  </a:cubicBezTo>
                  <a:cubicBezTo>
                    <a:pt x="0" y="250"/>
                    <a:pt x="250" y="0"/>
                    <a:pt x="556" y="0"/>
                  </a:cubicBezTo>
                  <a:cubicBezTo>
                    <a:pt x="863" y="0"/>
                    <a:pt x="1113" y="250"/>
                    <a:pt x="1113" y="557"/>
                  </a:cubicBezTo>
                  <a:cubicBezTo>
                    <a:pt x="1113" y="863"/>
                    <a:pt x="863" y="1113"/>
                    <a:pt x="556" y="1113"/>
                  </a:cubicBezTo>
                  <a:close/>
                  <a:moveTo>
                    <a:pt x="556" y="60"/>
                  </a:moveTo>
                  <a:cubicBezTo>
                    <a:pt x="282" y="60"/>
                    <a:pt x="60" y="283"/>
                    <a:pt x="60" y="557"/>
                  </a:cubicBezTo>
                  <a:cubicBezTo>
                    <a:pt x="60" y="830"/>
                    <a:pt x="282" y="1053"/>
                    <a:pt x="556" y="1053"/>
                  </a:cubicBezTo>
                  <a:cubicBezTo>
                    <a:pt x="830" y="1053"/>
                    <a:pt x="1053" y="830"/>
                    <a:pt x="1053" y="557"/>
                  </a:cubicBezTo>
                  <a:cubicBezTo>
                    <a:pt x="1053" y="283"/>
                    <a:pt x="830" y="60"/>
                    <a:pt x="55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19" name="Freeform 159">
              <a:extLst>
                <a:ext uri="{FF2B5EF4-FFF2-40B4-BE49-F238E27FC236}">
                  <a16:creationId xmlns:a16="http://schemas.microsoft.com/office/drawing/2014/main" id="{4A5A7520-F6AE-A42F-B6FD-13558485776F}"/>
                </a:ext>
              </a:extLst>
            </p:cNvPr>
            <p:cNvSpPr>
              <a:spLocks noEditPoints="1"/>
            </p:cNvSpPr>
            <p:nvPr/>
          </p:nvSpPr>
          <p:spPr bwMode="auto">
            <a:xfrm>
              <a:off x="5572125" y="2363788"/>
              <a:ext cx="1087438" cy="1090613"/>
            </a:xfrm>
            <a:custGeom>
              <a:avLst/>
              <a:gdLst>
                <a:gd name="T0" fmla="*/ 146 w 293"/>
                <a:gd name="T1" fmla="*/ 294 h 294"/>
                <a:gd name="T2" fmla="*/ 0 w 293"/>
                <a:gd name="T3" fmla="*/ 147 h 294"/>
                <a:gd name="T4" fmla="*/ 146 w 293"/>
                <a:gd name="T5" fmla="*/ 0 h 294"/>
                <a:gd name="T6" fmla="*/ 293 w 293"/>
                <a:gd name="T7" fmla="*/ 147 h 294"/>
                <a:gd name="T8" fmla="*/ 146 w 293"/>
                <a:gd name="T9" fmla="*/ 294 h 294"/>
                <a:gd name="T10" fmla="*/ 146 w 293"/>
                <a:gd name="T11" fmla="*/ 60 h 294"/>
                <a:gd name="T12" fmla="*/ 59 w 293"/>
                <a:gd name="T13" fmla="*/ 147 h 294"/>
                <a:gd name="T14" fmla="*/ 146 w 293"/>
                <a:gd name="T15" fmla="*/ 234 h 294"/>
                <a:gd name="T16" fmla="*/ 233 w 293"/>
                <a:gd name="T17" fmla="*/ 147 h 294"/>
                <a:gd name="T18" fmla="*/ 146 w 293"/>
                <a:gd name="T19" fmla="*/ 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94">
                  <a:moveTo>
                    <a:pt x="146" y="294"/>
                  </a:moveTo>
                  <a:cubicBezTo>
                    <a:pt x="66" y="294"/>
                    <a:pt x="0" y="228"/>
                    <a:pt x="0" y="147"/>
                  </a:cubicBezTo>
                  <a:cubicBezTo>
                    <a:pt x="0" y="66"/>
                    <a:pt x="66" y="0"/>
                    <a:pt x="146" y="0"/>
                  </a:cubicBezTo>
                  <a:cubicBezTo>
                    <a:pt x="227" y="0"/>
                    <a:pt x="293" y="66"/>
                    <a:pt x="293" y="147"/>
                  </a:cubicBezTo>
                  <a:cubicBezTo>
                    <a:pt x="293" y="228"/>
                    <a:pt x="227" y="294"/>
                    <a:pt x="146" y="294"/>
                  </a:cubicBezTo>
                  <a:close/>
                  <a:moveTo>
                    <a:pt x="146" y="60"/>
                  </a:moveTo>
                  <a:cubicBezTo>
                    <a:pt x="99" y="60"/>
                    <a:pt x="59" y="99"/>
                    <a:pt x="59" y="147"/>
                  </a:cubicBezTo>
                  <a:cubicBezTo>
                    <a:pt x="59" y="195"/>
                    <a:pt x="99" y="234"/>
                    <a:pt x="146" y="234"/>
                  </a:cubicBezTo>
                  <a:cubicBezTo>
                    <a:pt x="194" y="234"/>
                    <a:pt x="233" y="195"/>
                    <a:pt x="233" y="147"/>
                  </a:cubicBezTo>
                  <a:cubicBezTo>
                    <a:pt x="233" y="99"/>
                    <a:pt x="194" y="60"/>
                    <a:pt x="14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20" name="Freeform 160">
              <a:extLst>
                <a:ext uri="{FF2B5EF4-FFF2-40B4-BE49-F238E27FC236}">
                  <a16:creationId xmlns:a16="http://schemas.microsoft.com/office/drawing/2014/main" id="{036AC58D-404E-9493-C74E-DC694607AC91}"/>
                </a:ext>
              </a:extLst>
            </p:cNvPr>
            <p:cNvSpPr>
              <a:spLocks/>
            </p:cNvSpPr>
            <p:nvPr/>
          </p:nvSpPr>
          <p:spPr bwMode="auto">
            <a:xfrm>
              <a:off x="6170613" y="1101725"/>
              <a:ext cx="874713" cy="1525588"/>
            </a:xfrm>
            <a:custGeom>
              <a:avLst/>
              <a:gdLst>
                <a:gd name="T0" fmla="*/ 34 w 236"/>
                <a:gd name="T1" fmla="*/ 411 h 411"/>
                <a:gd name="T2" fmla="*/ 21 w 236"/>
                <a:gd name="T3" fmla="*/ 408 h 411"/>
                <a:gd name="T4" fmla="*/ 7 w 236"/>
                <a:gd name="T5" fmla="*/ 368 h 411"/>
                <a:gd name="T6" fmla="*/ 176 w 236"/>
                <a:gd name="T7" fmla="*/ 21 h 411"/>
                <a:gd name="T8" fmla="*/ 215 w 236"/>
                <a:gd name="T9" fmla="*/ 7 h 411"/>
                <a:gd name="T10" fmla="*/ 229 w 236"/>
                <a:gd name="T11" fmla="*/ 47 h 411"/>
                <a:gd name="T12" fmla="*/ 61 w 236"/>
                <a:gd name="T13" fmla="*/ 394 h 411"/>
                <a:gd name="T14" fmla="*/ 34 w 236"/>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11">
                  <a:moveTo>
                    <a:pt x="34" y="411"/>
                  </a:moveTo>
                  <a:cubicBezTo>
                    <a:pt x="29" y="411"/>
                    <a:pt x="25" y="410"/>
                    <a:pt x="21" y="408"/>
                  </a:cubicBezTo>
                  <a:cubicBezTo>
                    <a:pt x="6" y="400"/>
                    <a:pt x="0" y="383"/>
                    <a:pt x="7" y="368"/>
                  </a:cubicBezTo>
                  <a:cubicBezTo>
                    <a:pt x="176" y="21"/>
                    <a:pt x="176" y="21"/>
                    <a:pt x="176" y="21"/>
                  </a:cubicBezTo>
                  <a:cubicBezTo>
                    <a:pt x="183" y="6"/>
                    <a:pt x="200" y="0"/>
                    <a:pt x="215" y="7"/>
                  </a:cubicBezTo>
                  <a:cubicBezTo>
                    <a:pt x="230" y="14"/>
                    <a:pt x="236" y="32"/>
                    <a:pt x="229" y="47"/>
                  </a:cubicBezTo>
                  <a:cubicBezTo>
                    <a:pt x="61" y="394"/>
                    <a:pt x="61" y="394"/>
                    <a:pt x="61" y="394"/>
                  </a:cubicBezTo>
                  <a:cubicBezTo>
                    <a:pt x="55" y="404"/>
                    <a:pt x="45" y="411"/>
                    <a:pt x="34" y="4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21" name="Freeform 161">
              <a:extLst>
                <a:ext uri="{FF2B5EF4-FFF2-40B4-BE49-F238E27FC236}">
                  <a16:creationId xmlns:a16="http://schemas.microsoft.com/office/drawing/2014/main" id="{C7D75C03-5A10-3A40-E6AF-A6B0B763077F}"/>
                </a:ext>
              </a:extLst>
            </p:cNvPr>
            <p:cNvSpPr>
              <a:spLocks/>
            </p:cNvSpPr>
            <p:nvPr/>
          </p:nvSpPr>
          <p:spPr bwMode="auto">
            <a:xfrm>
              <a:off x="2555875" y="663575"/>
              <a:ext cx="7083425" cy="6194425"/>
            </a:xfrm>
            <a:custGeom>
              <a:avLst/>
              <a:gdLst>
                <a:gd name="T0" fmla="*/ 1596 w 1909"/>
                <a:gd name="T1" fmla="*/ 1669 h 1669"/>
                <a:gd name="T2" fmla="*/ 313 w 1909"/>
                <a:gd name="T3" fmla="*/ 1669 h 1669"/>
                <a:gd name="T4" fmla="*/ 0 w 1909"/>
                <a:gd name="T5" fmla="*/ 1356 h 1669"/>
                <a:gd name="T6" fmla="*/ 0 w 1909"/>
                <a:gd name="T7" fmla="*/ 313 h 1669"/>
                <a:gd name="T8" fmla="*/ 313 w 1909"/>
                <a:gd name="T9" fmla="*/ 0 h 1669"/>
                <a:gd name="T10" fmla="*/ 382 w 1909"/>
                <a:gd name="T11" fmla="*/ 0 h 1669"/>
                <a:gd name="T12" fmla="*/ 412 w 1909"/>
                <a:gd name="T13" fmla="*/ 30 h 1669"/>
                <a:gd name="T14" fmla="*/ 382 w 1909"/>
                <a:gd name="T15" fmla="*/ 60 h 1669"/>
                <a:gd name="T16" fmla="*/ 313 w 1909"/>
                <a:gd name="T17" fmla="*/ 60 h 1669"/>
                <a:gd name="T18" fmla="*/ 59 w 1909"/>
                <a:gd name="T19" fmla="*/ 313 h 1669"/>
                <a:gd name="T20" fmla="*/ 59 w 1909"/>
                <a:gd name="T21" fmla="*/ 1356 h 1669"/>
                <a:gd name="T22" fmla="*/ 313 w 1909"/>
                <a:gd name="T23" fmla="*/ 1609 h 1669"/>
                <a:gd name="T24" fmla="*/ 1596 w 1909"/>
                <a:gd name="T25" fmla="*/ 1609 h 1669"/>
                <a:gd name="T26" fmla="*/ 1849 w 1909"/>
                <a:gd name="T27" fmla="*/ 1356 h 1669"/>
                <a:gd name="T28" fmla="*/ 1849 w 1909"/>
                <a:gd name="T29" fmla="*/ 313 h 1669"/>
                <a:gd name="T30" fmla="*/ 1596 w 1909"/>
                <a:gd name="T31" fmla="*/ 60 h 1669"/>
                <a:gd name="T32" fmla="*/ 1567 w 1909"/>
                <a:gd name="T33" fmla="*/ 60 h 1669"/>
                <a:gd name="T34" fmla="*/ 1537 w 1909"/>
                <a:gd name="T35" fmla="*/ 30 h 1669"/>
                <a:gd name="T36" fmla="*/ 1567 w 1909"/>
                <a:gd name="T37" fmla="*/ 0 h 1669"/>
                <a:gd name="T38" fmla="*/ 1596 w 1909"/>
                <a:gd name="T39" fmla="*/ 0 h 1669"/>
                <a:gd name="T40" fmla="*/ 1909 w 1909"/>
                <a:gd name="T41" fmla="*/ 313 h 1669"/>
                <a:gd name="T42" fmla="*/ 1909 w 1909"/>
                <a:gd name="T43" fmla="*/ 1356 h 1669"/>
                <a:gd name="T44" fmla="*/ 1596 w 1909"/>
                <a:gd name="T45" fmla="*/ 1669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9" h="1669">
                  <a:moveTo>
                    <a:pt x="1596" y="1669"/>
                  </a:moveTo>
                  <a:cubicBezTo>
                    <a:pt x="313" y="1669"/>
                    <a:pt x="313" y="1669"/>
                    <a:pt x="313" y="1669"/>
                  </a:cubicBezTo>
                  <a:cubicBezTo>
                    <a:pt x="140" y="1669"/>
                    <a:pt x="0" y="1529"/>
                    <a:pt x="0" y="1356"/>
                  </a:cubicBezTo>
                  <a:cubicBezTo>
                    <a:pt x="0" y="313"/>
                    <a:pt x="0" y="313"/>
                    <a:pt x="0" y="313"/>
                  </a:cubicBezTo>
                  <a:cubicBezTo>
                    <a:pt x="0" y="140"/>
                    <a:pt x="140" y="0"/>
                    <a:pt x="313" y="0"/>
                  </a:cubicBezTo>
                  <a:cubicBezTo>
                    <a:pt x="382" y="0"/>
                    <a:pt x="382" y="0"/>
                    <a:pt x="382" y="0"/>
                  </a:cubicBezTo>
                  <a:cubicBezTo>
                    <a:pt x="398" y="0"/>
                    <a:pt x="412" y="13"/>
                    <a:pt x="412" y="30"/>
                  </a:cubicBezTo>
                  <a:cubicBezTo>
                    <a:pt x="412" y="46"/>
                    <a:pt x="398" y="60"/>
                    <a:pt x="382" y="60"/>
                  </a:cubicBezTo>
                  <a:cubicBezTo>
                    <a:pt x="313" y="60"/>
                    <a:pt x="313" y="60"/>
                    <a:pt x="313" y="60"/>
                  </a:cubicBezTo>
                  <a:cubicBezTo>
                    <a:pt x="173" y="60"/>
                    <a:pt x="59" y="173"/>
                    <a:pt x="59" y="313"/>
                  </a:cubicBezTo>
                  <a:cubicBezTo>
                    <a:pt x="59" y="1356"/>
                    <a:pt x="59" y="1356"/>
                    <a:pt x="59" y="1356"/>
                  </a:cubicBezTo>
                  <a:cubicBezTo>
                    <a:pt x="59" y="1496"/>
                    <a:pt x="173" y="1609"/>
                    <a:pt x="313" y="1609"/>
                  </a:cubicBezTo>
                  <a:cubicBezTo>
                    <a:pt x="1596" y="1609"/>
                    <a:pt x="1596" y="1609"/>
                    <a:pt x="1596" y="1609"/>
                  </a:cubicBezTo>
                  <a:cubicBezTo>
                    <a:pt x="1736" y="1609"/>
                    <a:pt x="1849" y="1496"/>
                    <a:pt x="1849" y="1356"/>
                  </a:cubicBezTo>
                  <a:cubicBezTo>
                    <a:pt x="1849" y="313"/>
                    <a:pt x="1849" y="313"/>
                    <a:pt x="1849" y="313"/>
                  </a:cubicBezTo>
                  <a:cubicBezTo>
                    <a:pt x="1849" y="173"/>
                    <a:pt x="1736" y="60"/>
                    <a:pt x="1596" y="60"/>
                  </a:cubicBezTo>
                  <a:cubicBezTo>
                    <a:pt x="1567" y="60"/>
                    <a:pt x="1567" y="60"/>
                    <a:pt x="1567" y="60"/>
                  </a:cubicBezTo>
                  <a:cubicBezTo>
                    <a:pt x="1550" y="60"/>
                    <a:pt x="1537" y="46"/>
                    <a:pt x="1537" y="30"/>
                  </a:cubicBezTo>
                  <a:cubicBezTo>
                    <a:pt x="1537" y="13"/>
                    <a:pt x="1550" y="0"/>
                    <a:pt x="1567" y="0"/>
                  </a:cubicBezTo>
                  <a:cubicBezTo>
                    <a:pt x="1596" y="0"/>
                    <a:pt x="1596" y="0"/>
                    <a:pt x="1596" y="0"/>
                  </a:cubicBezTo>
                  <a:cubicBezTo>
                    <a:pt x="1769" y="0"/>
                    <a:pt x="1909" y="140"/>
                    <a:pt x="1909" y="313"/>
                  </a:cubicBezTo>
                  <a:cubicBezTo>
                    <a:pt x="1909" y="1356"/>
                    <a:pt x="1909" y="1356"/>
                    <a:pt x="1909" y="1356"/>
                  </a:cubicBezTo>
                  <a:cubicBezTo>
                    <a:pt x="1909" y="1529"/>
                    <a:pt x="1769" y="1669"/>
                    <a:pt x="1596" y="166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grpSp>
      <p:grpSp>
        <p:nvGrpSpPr>
          <p:cNvPr id="24" name="Group 23">
            <a:extLst>
              <a:ext uri="{FF2B5EF4-FFF2-40B4-BE49-F238E27FC236}">
                <a16:creationId xmlns:a16="http://schemas.microsoft.com/office/drawing/2014/main" id="{5EAF7966-314B-60C7-BC18-02B81A53529E}"/>
              </a:ext>
            </a:extLst>
          </p:cNvPr>
          <p:cNvGrpSpPr/>
          <p:nvPr/>
        </p:nvGrpSpPr>
        <p:grpSpPr>
          <a:xfrm>
            <a:off x="3736460" y="5426671"/>
            <a:ext cx="404901" cy="396034"/>
            <a:chOff x="9794876" y="2444751"/>
            <a:chExt cx="434975" cy="425449"/>
          </a:xfrm>
          <a:solidFill>
            <a:schemeClr val="bg1"/>
          </a:solidFill>
        </p:grpSpPr>
        <p:sp>
          <p:nvSpPr>
            <p:cNvPr id="25" name="Freeform 202">
              <a:extLst>
                <a:ext uri="{FF2B5EF4-FFF2-40B4-BE49-F238E27FC236}">
                  <a16:creationId xmlns:a16="http://schemas.microsoft.com/office/drawing/2014/main" id="{852D1A13-1DC4-7E0A-CEAF-055FFDFC5759}"/>
                </a:ext>
              </a:extLst>
            </p:cNvPr>
            <p:cNvSpPr>
              <a:spLocks/>
            </p:cNvSpPr>
            <p:nvPr/>
          </p:nvSpPr>
          <p:spPr bwMode="auto">
            <a:xfrm>
              <a:off x="9794876" y="2444751"/>
              <a:ext cx="434975" cy="425449"/>
            </a:xfrm>
            <a:custGeom>
              <a:avLst/>
              <a:gdLst>
                <a:gd name="T0" fmla="*/ 1677 w 2733"/>
                <a:gd name="T1" fmla="*/ 2663 h 2663"/>
                <a:gd name="T2" fmla="*/ 1635 w 2733"/>
                <a:gd name="T3" fmla="*/ 2621 h 2663"/>
                <a:gd name="T4" fmla="*/ 1635 w 2733"/>
                <a:gd name="T5" fmla="*/ 2249 h 2663"/>
                <a:gd name="T6" fmla="*/ 2094 w 2733"/>
                <a:gd name="T7" fmla="*/ 2249 h 2663"/>
                <a:gd name="T8" fmla="*/ 2304 w 2733"/>
                <a:gd name="T9" fmla="*/ 2067 h 2663"/>
                <a:gd name="T10" fmla="*/ 2304 w 2733"/>
                <a:gd name="T11" fmla="*/ 1622 h 2663"/>
                <a:gd name="T12" fmla="*/ 2580 w 2733"/>
                <a:gd name="T13" fmla="*/ 1622 h 2663"/>
                <a:gd name="T14" fmla="*/ 2642 w 2733"/>
                <a:gd name="T15" fmla="*/ 1483 h 2663"/>
                <a:gd name="T16" fmla="*/ 1870 w 2733"/>
                <a:gd name="T17" fmla="*/ 200 h 2663"/>
                <a:gd name="T18" fmla="*/ 876 w 2733"/>
                <a:gd name="T19" fmla="*/ 140 h 2663"/>
                <a:gd name="T20" fmla="*/ 167 w 2733"/>
                <a:gd name="T21" fmla="*/ 949 h 2663"/>
                <a:gd name="T22" fmla="*/ 473 w 2733"/>
                <a:gd name="T23" fmla="*/ 1745 h 2663"/>
                <a:gd name="T24" fmla="*/ 485 w 2733"/>
                <a:gd name="T25" fmla="*/ 1757 h 2663"/>
                <a:gd name="T26" fmla="*/ 485 w 2733"/>
                <a:gd name="T27" fmla="*/ 2621 h 2663"/>
                <a:gd name="T28" fmla="*/ 443 w 2733"/>
                <a:gd name="T29" fmla="*/ 2663 h 2663"/>
                <a:gd name="T30" fmla="*/ 402 w 2733"/>
                <a:gd name="T31" fmla="*/ 2621 h 2663"/>
                <a:gd name="T32" fmla="*/ 402 w 2733"/>
                <a:gd name="T33" fmla="*/ 1790 h 2663"/>
                <a:gd name="T34" fmla="*/ 86 w 2733"/>
                <a:gd name="T35" fmla="*/ 931 h 2663"/>
                <a:gd name="T36" fmla="*/ 865 w 2733"/>
                <a:gd name="T37" fmla="*/ 58 h 2663"/>
                <a:gd name="T38" fmla="*/ 1897 w 2733"/>
                <a:gd name="T39" fmla="*/ 122 h 2663"/>
                <a:gd name="T40" fmla="*/ 2723 w 2733"/>
                <a:gd name="T41" fmla="*/ 1467 h 2663"/>
                <a:gd name="T42" fmla="*/ 2598 w 2733"/>
                <a:gd name="T43" fmla="*/ 1703 h 2663"/>
                <a:gd name="T44" fmla="*/ 2587 w 2733"/>
                <a:gd name="T45" fmla="*/ 1705 h 2663"/>
                <a:gd name="T46" fmla="*/ 2387 w 2733"/>
                <a:gd name="T47" fmla="*/ 1705 h 2663"/>
                <a:gd name="T48" fmla="*/ 2387 w 2733"/>
                <a:gd name="T49" fmla="*/ 2070 h 2663"/>
                <a:gd name="T50" fmla="*/ 2104 w 2733"/>
                <a:gd name="T51" fmla="*/ 2332 h 2663"/>
                <a:gd name="T52" fmla="*/ 2097 w 2733"/>
                <a:gd name="T53" fmla="*/ 2332 h 2663"/>
                <a:gd name="T54" fmla="*/ 1719 w 2733"/>
                <a:gd name="T55" fmla="*/ 2332 h 2663"/>
                <a:gd name="T56" fmla="*/ 1719 w 2733"/>
                <a:gd name="T57" fmla="*/ 2621 h 2663"/>
                <a:gd name="T58" fmla="*/ 1677 w 2733"/>
                <a:gd name="T59" fmla="*/ 266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3" h="2663">
                  <a:moveTo>
                    <a:pt x="1677" y="2663"/>
                  </a:moveTo>
                  <a:cubicBezTo>
                    <a:pt x="1654" y="2663"/>
                    <a:pt x="1635" y="2644"/>
                    <a:pt x="1635" y="2621"/>
                  </a:cubicBezTo>
                  <a:cubicBezTo>
                    <a:pt x="1635" y="2249"/>
                    <a:pt x="1635" y="2249"/>
                    <a:pt x="1635" y="2249"/>
                  </a:cubicBezTo>
                  <a:cubicBezTo>
                    <a:pt x="2094" y="2249"/>
                    <a:pt x="2094" y="2249"/>
                    <a:pt x="2094" y="2249"/>
                  </a:cubicBezTo>
                  <a:cubicBezTo>
                    <a:pt x="2290" y="2213"/>
                    <a:pt x="2304" y="2068"/>
                    <a:pt x="2304" y="2067"/>
                  </a:cubicBezTo>
                  <a:cubicBezTo>
                    <a:pt x="2304" y="1622"/>
                    <a:pt x="2304" y="1622"/>
                    <a:pt x="2304" y="1622"/>
                  </a:cubicBezTo>
                  <a:cubicBezTo>
                    <a:pt x="2580" y="1622"/>
                    <a:pt x="2580" y="1622"/>
                    <a:pt x="2580" y="1622"/>
                  </a:cubicBezTo>
                  <a:cubicBezTo>
                    <a:pt x="2655" y="1595"/>
                    <a:pt x="2642" y="1487"/>
                    <a:pt x="2642" y="1483"/>
                  </a:cubicBezTo>
                  <a:cubicBezTo>
                    <a:pt x="2397" y="514"/>
                    <a:pt x="2053" y="263"/>
                    <a:pt x="1870" y="200"/>
                  </a:cubicBezTo>
                  <a:cubicBezTo>
                    <a:pt x="1588" y="104"/>
                    <a:pt x="1272" y="85"/>
                    <a:pt x="876" y="140"/>
                  </a:cubicBezTo>
                  <a:cubicBezTo>
                    <a:pt x="423" y="204"/>
                    <a:pt x="240" y="615"/>
                    <a:pt x="167" y="949"/>
                  </a:cubicBezTo>
                  <a:cubicBezTo>
                    <a:pt x="83" y="1329"/>
                    <a:pt x="469" y="1741"/>
                    <a:pt x="473" y="1745"/>
                  </a:cubicBezTo>
                  <a:cubicBezTo>
                    <a:pt x="485" y="1757"/>
                    <a:pt x="485" y="1757"/>
                    <a:pt x="485" y="1757"/>
                  </a:cubicBezTo>
                  <a:cubicBezTo>
                    <a:pt x="485" y="2621"/>
                    <a:pt x="485" y="2621"/>
                    <a:pt x="485" y="2621"/>
                  </a:cubicBezTo>
                  <a:cubicBezTo>
                    <a:pt x="485" y="2644"/>
                    <a:pt x="466" y="2663"/>
                    <a:pt x="443" y="2663"/>
                  </a:cubicBezTo>
                  <a:cubicBezTo>
                    <a:pt x="420" y="2663"/>
                    <a:pt x="402" y="2644"/>
                    <a:pt x="402" y="2621"/>
                  </a:cubicBezTo>
                  <a:cubicBezTo>
                    <a:pt x="402" y="1790"/>
                    <a:pt x="402" y="1790"/>
                    <a:pt x="402" y="1790"/>
                  </a:cubicBezTo>
                  <a:cubicBezTo>
                    <a:pt x="333" y="1714"/>
                    <a:pt x="0" y="1320"/>
                    <a:pt x="86" y="931"/>
                  </a:cubicBezTo>
                  <a:cubicBezTo>
                    <a:pt x="199" y="415"/>
                    <a:pt x="469" y="113"/>
                    <a:pt x="865" y="58"/>
                  </a:cubicBezTo>
                  <a:cubicBezTo>
                    <a:pt x="1274" y="0"/>
                    <a:pt x="1602" y="21"/>
                    <a:pt x="1897" y="122"/>
                  </a:cubicBezTo>
                  <a:cubicBezTo>
                    <a:pt x="2096" y="190"/>
                    <a:pt x="2468" y="455"/>
                    <a:pt x="2723" y="1467"/>
                  </a:cubicBezTo>
                  <a:cubicBezTo>
                    <a:pt x="2733" y="1536"/>
                    <a:pt x="2718" y="1668"/>
                    <a:pt x="2598" y="1703"/>
                  </a:cubicBezTo>
                  <a:cubicBezTo>
                    <a:pt x="2587" y="1705"/>
                    <a:pt x="2587" y="1705"/>
                    <a:pt x="2587" y="1705"/>
                  </a:cubicBezTo>
                  <a:cubicBezTo>
                    <a:pt x="2387" y="1705"/>
                    <a:pt x="2387" y="1705"/>
                    <a:pt x="2387" y="1705"/>
                  </a:cubicBezTo>
                  <a:cubicBezTo>
                    <a:pt x="2387" y="2070"/>
                    <a:pt x="2387" y="2070"/>
                    <a:pt x="2387" y="2070"/>
                  </a:cubicBezTo>
                  <a:cubicBezTo>
                    <a:pt x="2381" y="2146"/>
                    <a:pt x="2315" y="2294"/>
                    <a:pt x="2104" y="2332"/>
                  </a:cubicBezTo>
                  <a:cubicBezTo>
                    <a:pt x="2097" y="2332"/>
                    <a:pt x="2097" y="2332"/>
                    <a:pt x="2097" y="2332"/>
                  </a:cubicBezTo>
                  <a:cubicBezTo>
                    <a:pt x="1719" y="2332"/>
                    <a:pt x="1719" y="2332"/>
                    <a:pt x="1719" y="2332"/>
                  </a:cubicBezTo>
                  <a:cubicBezTo>
                    <a:pt x="1719" y="2621"/>
                    <a:pt x="1719" y="2621"/>
                    <a:pt x="1719" y="2621"/>
                  </a:cubicBezTo>
                  <a:cubicBezTo>
                    <a:pt x="1719" y="2644"/>
                    <a:pt x="1700" y="2663"/>
                    <a:pt x="1677" y="26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26" name="Freeform 203">
              <a:extLst>
                <a:ext uri="{FF2B5EF4-FFF2-40B4-BE49-F238E27FC236}">
                  <a16:creationId xmlns:a16="http://schemas.microsoft.com/office/drawing/2014/main" id="{16AC7F5C-D0CB-61EE-B134-B035E19282B3}"/>
                </a:ext>
              </a:extLst>
            </p:cNvPr>
            <p:cNvSpPr>
              <a:spLocks/>
            </p:cNvSpPr>
            <p:nvPr/>
          </p:nvSpPr>
          <p:spPr bwMode="auto">
            <a:xfrm>
              <a:off x="9853613" y="2492375"/>
              <a:ext cx="273050" cy="220662"/>
            </a:xfrm>
            <a:custGeom>
              <a:avLst/>
              <a:gdLst>
                <a:gd name="T0" fmla="*/ 857 w 1716"/>
                <a:gd name="T1" fmla="*/ 1385 h 1385"/>
                <a:gd name="T2" fmla="*/ 816 w 1716"/>
                <a:gd name="T3" fmla="*/ 1344 h 1385"/>
                <a:gd name="T4" fmla="*/ 816 w 1716"/>
                <a:gd name="T5" fmla="*/ 1061 h 1385"/>
                <a:gd name="T6" fmla="*/ 864 w 1716"/>
                <a:gd name="T7" fmla="*/ 1068 h 1385"/>
                <a:gd name="T8" fmla="*/ 1090 w 1716"/>
                <a:gd name="T9" fmla="*/ 1022 h 1385"/>
                <a:gd name="T10" fmla="*/ 1134 w 1716"/>
                <a:gd name="T11" fmla="*/ 810 h 1385"/>
                <a:gd name="T12" fmla="*/ 1123 w 1716"/>
                <a:gd name="T13" fmla="*/ 760 h 1385"/>
                <a:gd name="T14" fmla="*/ 1487 w 1716"/>
                <a:gd name="T15" fmla="*/ 760 h 1385"/>
                <a:gd name="T16" fmla="*/ 1625 w 1716"/>
                <a:gd name="T17" fmla="*/ 542 h 1385"/>
                <a:gd name="T18" fmla="*/ 1404 w 1716"/>
                <a:gd name="T19" fmla="*/ 356 h 1385"/>
                <a:gd name="T20" fmla="*/ 1368 w 1716"/>
                <a:gd name="T21" fmla="*/ 356 h 1385"/>
                <a:gd name="T22" fmla="*/ 1363 w 1716"/>
                <a:gd name="T23" fmla="*/ 321 h 1385"/>
                <a:gd name="T24" fmla="*/ 1306 w 1716"/>
                <a:gd name="T25" fmla="*/ 221 h 1385"/>
                <a:gd name="T26" fmla="*/ 1081 w 1716"/>
                <a:gd name="T27" fmla="*/ 190 h 1385"/>
                <a:gd name="T28" fmla="*/ 1060 w 1716"/>
                <a:gd name="T29" fmla="*/ 194 h 1385"/>
                <a:gd name="T30" fmla="*/ 1044 w 1716"/>
                <a:gd name="T31" fmla="*/ 178 h 1385"/>
                <a:gd name="T32" fmla="*/ 853 w 1716"/>
                <a:gd name="T33" fmla="*/ 89 h 1385"/>
                <a:gd name="T34" fmla="*/ 680 w 1716"/>
                <a:gd name="T35" fmla="*/ 192 h 1385"/>
                <a:gd name="T36" fmla="*/ 662 w 1716"/>
                <a:gd name="T37" fmla="*/ 216 h 1385"/>
                <a:gd name="T38" fmla="*/ 634 w 1716"/>
                <a:gd name="T39" fmla="*/ 208 h 1385"/>
                <a:gd name="T40" fmla="*/ 425 w 1716"/>
                <a:gd name="T41" fmla="*/ 220 h 1385"/>
                <a:gd name="T42" fmla="*/ 334 w 1716"/>
                <a:gd name="T43" fmla="*/ 404 h 1385"/>
                <a:gd name="T44" fmla="*/ 332 w 1716"/>
                <a:gd name="T45" fmla="*/ 441 h 1385"/>
                <a:gd name="T46" fmla="*/ 295 w 1716"/>
                <a:gd name="T47" fmla="*/ 444 h 1385"/>
                <a:gd name="T48" fmla="*/ 90 w 1716"/>
                <a:gd name="T49" fmla="*/ 624 h 1385"/>
                <a:gd name="T50" fmla="*/ 236 w 1716"/>
                <a:gd name="T51" fmla="*/ 830 h 1385"/>
                <a:gd name="T52" fmla="*/ 270 w 1716"/>
                <a:gd name="T53" fmla="*/ 837 h 1385"/>
                <a:gd name="T54" fmla="*/ 270 w 1716"/>
                <a:gd name="T55" fmla="*/ 871 h 1385"/>
                <a:gd name="T56" fmla="*/ 329 w 1716"/>
                <a:gd name="T57" fmla="*/ 1038 h 1385"/>
                <a:gd name="T58" fmla="*/ 525 w 1716"/>
                <a:gd name="T59" fmla="*/ 1065 h 1385"/>
                <a:gd name="T60" fmla="*/ 577 w 1716"/>
                <a:gd name="T61" fmla="*/ 1051 h 1385"/>
                <a:gd name="T62" fmla="*/ 578 w 1716"/>
                <a:gd name="T63" fmla="*/ 1344 h 1385"/>
                <a:gd name="T64" fmla="*/ 536 w 1716"/>
                <a:gd name="T65" fmla="*/ 1385 h 1385"/>
                <a:gd name="T66" fmla="*/ 494 w 1716"/>
                <a:gd name="T67" fmla="*/ 1344 h 1385"/>
                <a:gd name="T68" fmla="*/ 494 w 1716"/>
                <a:gd name="T69" fmla="*/ 1154 h 1385"/>
                <a:gd name="T70" fmla="*/ 278 w 1716"/>
                <a:gd name="T71" fmla="*/ 1104 h 1385"/>
                <a:gd name="T72" fmla="*/ 187 w 1716"/>
                <a:gd name="T73" fmla="*/ 902 h 1385"/>
                <a:gd name="T74" fmla="*/ 7 w 1716"/>
                <a:gd name="T75" fmla="*/ 621 h 1385"/>
                <a:gd name="T76" fmla="*/ 255 w 1716"/>
                <a:gd name="T77" fmla="*/ 363 h 1385"/>
                <a:gd name="T78" fmla="*/ 377 w 1716"/>
                <a:gd name="T79" fmla="*/ 152 h 1385"/>
                <a:gd name="T80" fmla="*/ 631 w 1716"/>
                <a:gd name="T81" fmla="*/ 120 h 1385"/>
                <a:gd name="T82" fmla="*/ 846 w 1716"/>
                <a:gd name="T83" fmla="*/ 6 h 1385"/>
                <a:gd name="T84" fmla="*/ 1087 w 1716"/>
                <a:gd name="T85" fmla="*/ 104 h 1385"/>
                <a:gd name="T86" fmla="*/ 1354 w 1716"/>
                <a:gd name="T87" fmla="*/ 153 h 1385"/>
                <a:gd name="T88" fmla="*/ 1438 w 1716"/>
                <a:gd name="T89" fmla="*/ 275 h 1385"/>
                <a:gd name="T90" fmla="*/ 1708 w 1716"/>
                <a:gd name="T91" fmla="*/ 538 h 1385"/>
                <a:gd name="T92" fmla="*/ 1500 w 1716"/>
                <a:gd name="T93" fmla="*/ 843 h 1385"/>
                <a:gd name="T94" fmla="*/ 1492 w 1716"/>
                <a:gd name="T95" fmla="*/ 843 h 1385"/>
                <a:gd name="T96" fmla="*/ 1222 w 1716"/>
                <a:gd name="T97" fmla="*/ 843 h 1385"/>
                <a:gd name="T98" fmla="*/ 1151 w 1716"/>
                <a:gd name="T99" fmla="*/ 1079 h 1385"/>
                <a:gd name="T100" fmla="*/ 899 w 1716"/>
                <a:gd name="T101" fmla="*/ 1156 h 1385"/>
                <a:gd name="T102" fmla="*/ 899 w 1716"/>
                <a:gd name="T103" fmla="*/ 1344 h 1385"/>
                <a:gd name="T104" fmla="*/ 857 w 1716"/>
                <a:gd name="T105" fmla="*/ 1385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6" h="1385">
                  <a:moveTo>
                    <a:pt x="857" y="1385"/>
                  </a:moveTo>
                  <a:cubicBezTo>
                    <a:pt x="834" y="1385"/>
                    <a:pt x="816" y="1367"/>
                    <a:pt x="816" y="1344"/>
                  </a:cubicBezTo>
                  <a:cubicBezTo>
                    <a:pt x="816" y="1061"/>
                    <a:pt x="816" y="1061"/>
                    <a:pt x="816" y="1061"/>
                  </a:cubicBezTo>
                  <a:cubicBezTo>
                    <a:pt x="864" y="1068"/>
                    <a:pt x="864" y="1068"/>
                    <a:pt x="864" y="1068"/>
                  </a:cubicBezTo>
                  <a:cubicBezTo>
                    <a:pt x="970" y="1084"/>
                    <a:pt x="1046" y="1069"/>
                    <a:pt x="1090" y="1022"/>
                  </a:cubicBezTo>
                  <a:cubicBezTo>
                    <a:pt x="1161" y="947"/>
                    <a:pt x="1134" y="812"/>
                    <a:pt x="1134" y="810"/>
                  </a:cubicBezTo>
                  <a:cubicBezTo>
                    <a:pt x="1123" y="760"/>
                    <a:pt x="1123" y="760"/>
                    <a:pt x="1123" y="760"/>
                  </a:cubicBezTo>
                  <a:cubicBezTo>
                    <a:pt x="1487" y="760"/>
                    <a:pt x="1487" y="760"/>
                    <a:pt x="1487" y="760"/>
                  </a:cubicBezTo>
                  <a:cubicBezTo>
                    <a:pt x="1512" y="754"/>
                    <a:pt x="1632" y="714"/>
                    <a:pt x="1625" y="542"/>
                  </a:cubicBezTo>
                  <a:cubicBezTo>
                    <a:pt x="1617" y="360"/>
                    <a:pt x="1413" y="356"/>
                    <a:pt x="1404" y="356"/>
                  </a:cubicBezTo>
                  <a:cubicBezTo>
                    <a:pt x="1368" y="356"/>
                    <a:pt x="1368" y="356"/>
                    <a:pt x="1368" y="356"/>
                  </a:cubicBezTo>
                  <a:cubicBezTo>
                    <a:pt x="1363" y="321"/>
                    <a:pt x="1363" y="321"/>
                    <a:pt x="1363" y="321"/>
                  </a:cubicBezTo>
                  <a:cubicBezTo>
                    <a:pt x="1357" y="276"/>
                    <a:pt x="1338" y="244"/>
                    <a:pt x="1306" y="221"/>
                  </a:cubicBezTo>
                  <a:cubicBezTo>
                    <a:pt x="1224" y="163"/>
                    <a:pt x="1083" y="189"/>
                    <a:pt x="1081" y="190"/>
                  </a:cubicBezTo>
                  <a:cubicBezTo>
                    <a:pt x="1060" y="194"/>
                    <a:pt x="1060" y="194"/>
                    <a:pt x="1060" y="194"/>
                  </a:cubicBezTo>
                  <a:cubicBezTo>
                    <a:pt x="1044" y="178"/>
                    <a:pt x="1044" y="178"/>
                    <a:pt x="1044" y="178"/>
                  </a:cubicBezTo>
                  <a:cubicBezTo>
                    <a:pt x="980" y="114"/>
                    <a:pt x="916" y="84"/>
                    <a:pt x="853" y="89"/>
                  </a:cubicBezTo>
                  <a:cubicBezTo>
                    <a:pt x="751" y="97"/>
                    <a:pt x="680" y="191"/>
                    <a:pt x="680" y="192"/>
                  </a:cubicBezTo>
                  <a:cubicBezTo>
                    <a:pt x="662" y="216"/>
                    <a:pt x="662" y="216"/>
                    <a:pt x="662" y="216"/>
                  </a:cubicBezTo>
                  <a:cubicBezTo>
                    <a:pt x="634" y="208"/>
                    <a:pt x="634" y="208"/>
                    <a:pt x="634" y="208"/>
                  </a:cubicBezTo>
                  <a:cubicBezTo>
                    <a:pt x="546" y="181"/>
                    <a:pt x="476" y="185"/>
                    <a:pt x="425" y="220"/>
                  </a:cubicBezTo>
                  <a:cubicBezTo>
                    <a:pt x="342" y="278"/>
                    <a:pt x="334" y="403"/>
                    <a:pt x="334" y="404"/>
                  </a:cubicBezTo>
                  <a:cubicBezTo>
                    <a:pt x="332" y="441"/>
                    <a:pt x="332" y="441"/>
                    <a:pt x="332" y="441"/>
                  </a:cubicBezTo>
                  <a:cubicBezTo>
                    <a:pt x="295" y="444"/>
                    <a:pt x="295" y="444"/>
                    <a:pt x="295" y="444"/>
                  </a:cubicBezTo>
                  <a:cubicBezTo>
                    <a:pt x="189" y="450"/>
                    <a:pt x="97" y="468"/>
                    <a:pt x="90" y="624"/>
                  </a:cubicBezTo>
                  <a:cubicBezTo>
                    <a:pt x="83" y="793"/>
                    <a:pt x="221" y="827"/>
                    <a:pt x="236" y="830"/>
                  </a:cubicBezTo>
                  <a:cubicBezTo>
                    <a:pt x="270" y="837"/>
                    <a:pt x="270" y="837"/>
                    <a:pt x="270" y="837"/>
                  </a:cubicBezTo>
                  <a:cubicBezTo>
                    <a:pt x="270" y="871"/>
                    <a:pt x="270" y="871"/>
                    <a:pt x="270" y="871"/>
                  </a:cubicBezTo>
                  <a:cubicBezTo>
                    <a:pt x="269" y="950"/>
                    <a:pt x="289" y="1006"/>
                    <a:pt x="329" y="1038"/>
                  </a:cubicBezTo>
                  <a:cubicBezTo>
                    <a:pt x="403" y="1096"/>
                    <a:pt x="524" y="1065"/>
                    <a:pt x="525" y="1065"/>
                  </a:cubicBezTo>
                  <a:cubicBezTo>
                    <a:pt x="577" y="1051"/>
                    <a:pt x="577" y="1051"/>
                    <a:pt x="577" y="1051"/>
                  </a:cubicBezTo>
                  <a:cubicBezTo>
                    <a:pt x="578" y="1344"/>
                    <a:pt x="578" y="1344"/>
                    <a:pt x="578" y="1344"/>
                  </a:cubicBezTo>
                  <a:cubicBezTo>
                    <a:pt x="578" y="1367"/>
                    <a:pt x="559" y="1385"/>
                    <a:pt x="536" y="1385"/>
                  </a:cubicBezTo>
                  <a:cubicBezTo>
                    <a:pt x="513" y="1385"/>
                    <a:pt x="494" y="1367"/>
                    <a:pt x="494" y="1344"/>
                  </a:cubicBezTo>
                  <a:cubicBezTo>
                    <a:pt x="494" y="1154"/>
                    <a:pt x="494" y="1154"/>
                    <a:pt x="494" y="1154"/>
                  </a:cubicBezTo>
                  <a:cubicBezTo>
                    <a:pt x="438" y="1160"/>
                    <a:pt x="348" y="1158"/>
                    <a:pt x="278" y="1104"/>
                  </a:cubicBezTo>
                  <a:cubicBezTo>
                    <a:pt x="222" y="1060"/>
                    <a:pt x="192" y="992"/>
                    <a:pt x="187" y="902"/>
                  </a:cubicBezTo>
                  <a:cubicBezTo>
                    <a:pt x="108" y="874"/>
                    <a:pt x="0" y="791"/>
                    <a:pt x="7" y="621"/>
                  </a:cubicBezTo>
                  <a:cubicBezTo>
                    <a:pt x="17" y="403"/>
                    <a:pt x="166" y="370"/>
                    <a:pt x="255" y="363"/>
                  </a:cubicBezTo>
                  <a:cubicBezTo>
                    <a:pt x="265" y="309"/>
                    <a:pt x="294" y="211"/>
                    <a:pt x="377" y="152"/>
                  </a:cubicBezTo>
                  <a:cubicBezTo>
                    <a:pt x="444" y="106"/>
                    <a:pt x="529" y="95"/>
                    <a:pt x="631" y="120"/>
                  </a:cubicBezTo>
                  <a:cubicBezTo>
                    <a:pt x="665" y="84"/>
                    <a:pt x="742" y="14"/>
                    <a:pt x="846" y="6"/>
                  </a:cubicBezTo>
                  <a:cubicBezTo>
                    <a:pt x="929" y="0"/>
                    <a:pt x="1010" y="33"/>
                    <a:pt x="1087" y="104"/>
                  </a:cubicBezTo>
                  <a:cubicBezTo>
                    <a:pt x="1138" y="98"/>
                    <a:pt x="1265" y="90"/>
                    <a:pt x="1354" y="153"/>
                  </a:cubicBezTo>
                  <a:cubicBezTo>
                    <a:pt x="1396" y="183"/>
                    <a:pt x="1425" y="224"/>
                    <a:pt x="1438" y="275"/>
                  </a:cubicBezTo>
                  <a:cubicBezTo>
                    <a:pt x="1544" y="286"/>
                    <a:pt x="1700" y="350"/>
                    <a:pt x="1708" y="538"/>
                  </a:cubicBezTo>
                  <a:cubicBezTo>
                    <a:pt x="1716" y="744"/>
                    <a:pt x="1575" y="827"/>
                    <a:pt x="1500" y="843"/>
                  </a:cubicBezTo>
                  <a:cubicBezTo>
                    <a:pt x="1492" y="843"/>
                    <a:pt x="1492" y="843"/>
                    <a:pt x="1492" y="843"/>
                  </a:cubicBezTo>
                  <a:cubicBezTo>
                    <a:pt x="1222" y="843"/>
                    <a:pt x="1222" y="843"/>
                    <a:pt x="1222" y="843"/>
                  </a:cubicBezTo>
                  <a:cubicBezTo>
                    <a:pt x="1225" y="904"/>
                    <a:pt x="1220" y="1007"/>
                    <a:pt x="1151" y="1079"/>
                  </a:cubicBezTo>
                  <a:cubicBezTo>
                    <a:pt x="1095" y="1139"/>
                    <a:pt x="1011" y="1165"/>
                    <a:pt x="899" y="1156"/>
                  </a:cubicBezTo>
                  <a:cubicBezTo>
                    <a:pt x="899" y="1344"/>
                    <a:pt x="899" y="1344"/>
                    <a:pt x="899" y="1344"/>
                  </a:cubicBezTo>
                  <a:cubicBezTo>
                    <a:pt x="899" y="1367"/>
                    <a:pt x="880" y="1385"/>
                    <a:pt x="857" y="138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pic>
        <p:nvPicPr>
          <p:cNvPr id="29" name="Graphic 28" descr="Warning outline">
            <a:extLst>
              <a:ext uri="{FF2B5EF4-FFF2-40B4-BE49-F238E27FC236}">
                <a16:creationId xmlns:a16="http://schemas.microsoft.com/office/drawing/2014/main" id="{C02FFE15-65B0-376C-A404-02E96423D2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1112" y="1672241"/>
            <a:ext cx="425590" cy="425590"/>
          </a:xfrm>
          <a:prstGeom prst="rect">
            <a:avLst/>
          </a:prstGeom>
        </p:spPr>
      </p:pic>
      <p:grpSp>
        <p:nvGrpSpPr>
          <p:cNvPr id="32" name="Group 31">
            <a:extLst>
              <a:ext uri="{FF2B5EF4-FFF2-40B4-BE49-F238E27FC236}">
                <a16:creationId xmlns:a16="http://schemas.microsoft.com/office/drawing/2014/main" id="{726B38A3-2452-03B8-181C-783A2E530D25}"/>
              </a:ext>
            </a:extLst>
          </p:cNvPr>
          <p:cNvGrpSpPr/>
          <p:nvPr/>
        </p:nvGrpSpPr>
        <p:grpSpPr>
          <a:xfrm>
            <a:off x="5140993" y="3013675"/>
            <a:ext cx="473267" cy="374337"/>
            <a:chOff x="1774825" y="11113"/>
            <a:chExt cx="8642350" cy="6835775"/>
          </a:xfrm>
          <a:solidFill>
            <a:schemeClr val="bg1"/>
          </a:solidFill>
        </p:grpSpPr>
        <p:sp>
          <p:nvSpPr>
            <p:cNvPr id="33" name="Freeform 217">
              <a:extLst>
                <a:ext uri="{FF2B5EF4-FFF2-40B4-BE49-F238E27FC236}">
                  <a16:creationId xmlns:a16="http://schemas.microsoft.com/office/drawing/2014/main" id="{CEA7EC9F-CF52-6CDE-CCBB-4526F470DC0D}"/>
                </a:ext>
              </a:extLst>
            </p:cNvPr>
            <p:cNvSpPr>
              <a:spLocks/>
            </p:cNvSpPr>
            <p:nvPr/>
          </p:nvSpPr>
          <p:spPr bwMode="auto">
            <a:xfrm>
              <a:off x="1774825" y="11113"/>
              <a:ext cx="6691313" cy="6835775"/>
            </a:xfrm>
            <a:custGeom>
              <a:avLst/>
              <a:gdLst>
                <a:gd name="T0" fmla="*/ 906 w 1776"/>
                <a:gd name="T1" fmla="*/ 1813 h 1813"/>
                <a:gd name="T2" fmla="*/ 0 w 1776"/>
                <a:gd name="T3" fmla="*/ 907 h 1813"/>
                <a:gd name="T4" fmla="*/ 906 w 1776"/>
                <a:gd name="T5" fmla="*/ 0 h 1813"/>
                <a:gd name="T6" fmla="*/ 1771 w 1776"/>
                <a:gd name="T7" fmla="*/ 633 h 1813"/>
                <a:gd name="T8" fmla="*/ 1751 w 1776"/>
                <a:gd name="T9" fmla="*/ 670 h 1813"/>
                <a:gd name="T10" fmla="*/ 1714 w 1776"/>
                <a:gd name="T11" fmla="*/ 651 h 1813"/>
                <a:gd name="T12" fmla="*/ 906 w 1776"/>
                <a:gd name="T13" fmla="*/ 60 h 1813"/>
                <a:gd name="T14" fmla="*/ 60 w 1776"/>
                <a:gd name="T15" fmla="*/ 907 h 1813"/>
                <a:gd name="T16" fmla="*/ 906 w 1776"/>
                <a:gd name="T17" fmla="*/ 1753 h 1813"/>
                <a:gd name="T18" fmla="*/ 1410 w 1776"/>
                <a:gd name="T19" fmla="*/ 1587 h 1813"/>
                <a:gd name="T20" fmla="*/ 1452 w 1776"/>
                <a:gd name="T21" fmla="*/ 1593 h 1813"/>
                <a:gd name="T22" fmla="*/ 1446 w 1776"/>
                <a:gd name="T23" fmla="*/ 1635 h 1813"/>
                <a:gd name="T24" fmla="*/ 906 w 1776"/>
                <a:gd name="T25"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6" h="1813">
                  <a:moveTo>
                    <a:pt x="906" y="1813"/>
                  </a:moveTo>
                  <a:cubicBezTo>
                    <a:pt x="407" y="1813"/>
                    <a:pt x="0" y="1406"/>
                    <a:pt x="0" y="907"/>
                  </a:cubicBezTo>
                  <a:cubicBezTo>
                    <a:pt x="0" y="407"/>
                    <a:pt x="407" y="0"/>
                    <a:pt x="906" y="0"/>
                  </a:cubicBezTo>
                  <a:cubicBezTo>
                    <a:pt x="1304" y="0"/>
                    <a:pt x="1651" y="254"/>
                    <a:pt x="1771" y="633"/>
                  </a:cubicBezTo>
                  <a:cubicBezTo>
                    <a:pt x="1776" y="648"/>
                    <a:pt x="1767" y="665"/>
                    <a:pt x="1751" y="670"/>
                  </a:cubicBezTo>
                  <a:cubicBezTo>
                    <a:pt x="1735" y="675"/>
                    <a:pt x="1719" y="666"/>
                    <a:pt x="1714" y="651"/>
                  </a:cubicBezTo>
                  <a:cubicBezTo>
                    <a:pt x="1602" y="297"/>
                    <a:pt x="1277" y="60"/>
                    <a:pt x="906" y="60"/>
                  </a:cubicBezTo>
                  <a:cubicBezTo>
                    <a:pt x="440" y="60"/>
                    <a:pt x="60" y="440"/>
                    <a:pt x="60" y="907"/>
                  </a:cubicBezTo>
                  <a:cubicBezTo>
                    <a:pt x="60" y="1373"/>
                    <a:pt x="440" y="1753"/>
                    <a:pt x="906" y="1753"/>
                  </a:cubicBezTo>
                  <a:cubicBezTo>
                    <a:pt x="1090" y="1753"/>
                    <a:pt x="1264" y="1696"/>
                    <a:pt x="1410" y="1587"/>
                  </a:cubicBezTo>
                  <a:cubicBezTo>
                    <a:pt x="1424" y="1577"/>
                    <a:pt x="1442" y="1580"/>
                    <a:pt x="1452" y="1593"/>
                  </a:cubicBezTo>
                  <a:cubicBezTo>
                    <a:pt x="1462" y="1606"/>
                    <a:pt x="1459" y="1625"/>
                    <a:pt x="1446" y="1635"/>
                  </a:cubicBezTo>
                  <a:cubicBezTo>
                    <a:pt x="1289" y="1751"/>
                    <a:pt x="1102" y="1813"/>
                    <a:pt x="906" y="18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4" name="Freeform 218">
              <a:extLst>
                <a:ext uri="{FF2B5EF4-FFF2-40B4-BE49-F238E27FC236}">
                  <a16:creationId xmlns:a16="http://schemas.microsoft.com/office/drawing/2014/main" id="{EDE8F7CF-0D67-65DD-EA59-52A2E87EFB7F}"/>
                </a:ext>
              </a:extLst>
            </p:cNvPr>
            <p:cNvSpPr>
              <a:spLocks noEditPoints="1"/>
            </p:cNvSpPr>
            <p:nvPr/>
          </p:nvSpPr>
          <p:spPr bwMode="auto">
            <a:xfrm>
              <a:off x="3492500" y="1685926"/>
              <a:ext cx="904875" cy="1327150"/>
            </a:xfrm>
            <a:custGeom>
              <a:avLst/>
              <a:gdLst>
                <a:gd name="T0" fmla="*/ 120 w 240"/>
                <a:gd name="T1" fmla="*/ 352 h 352"/>
                <a:gd name="T2" fmla="*/ 0 w 240"/>
                <a:gd name="T3" fmla="*/ 232 h 352"/>
                <a:gd name="T4" fmla="*/ 0 w 240"/>
                <a:gd name="T5" fmla="*/ 120 h 352"/>
                <a:gd name="T6" fmla="*/ 120 w 240"/>
                <a:gd name="T7" fmla="*/ 0 h 352"/>
                <a:gd name="T8" fmla="*/ 240 w 240"/>
                <a:gd name="T9" fmla="*/ 120 h 352"/>
                <a:gd name="T10" fmla="*/ 240 w 240"/>
                <a:gd name="T11" fmla="*/ 232 h 352"/>
                <a:gd name="T12" fmla="*/ 120 w 240"/>
                <a:gd name="T13" fmla="*/ 352 h 352"/>
                <a:gd name="T14" fmla="*/ 120 w 240"/>
                <a:gd name="T15" fmla="*/ 60 h 352"/>
                <a:gd name="T16" fmla="*/ 59 w 240"/>
                <a:gd name="T17" fmla="*/ 120 h 352"/>
                <a:gd name="T18" fmla="*/ 59 w 240"/>
                <a:gd name="T19" fmla="*/ 232 h 352"/>
                <a:gd name="T20" fmla="*/ 120 w 240"/>
                <a:gd name="T21" fmla="*/ 292 h 352"/>
                <a:gd name="T22" fmla="*/ 180 w 240"/>
                <a:gd name="T23" fmla="*/ 232 h 352"/>
                <a:gd name="T24" fmla="*/ 180 w 240"/>
                <a:gd name="T25" fmla="*/ 120 h 352"/>
                <a:gd name="T26" fmla="*/ 120 w 240"/>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52">
                  <a:moveTo>
                    <a:pt x="120" y="352"/>
                  </a:moveTo>
                  <a:cubicBezTo>
                    <a:pt x="54" y="352"/>
                    <a:pt x="0" y="298"/>
                    <a:pt x="0" y="232"/>
                  </a:cubicBezTo>
                  <a:cubicBezTo>
                    <a:pt x="0" y="120"/>
                    <a:pt x="0" y="120"/>
                    <a:pt x="0" y="120"/>
                  </a:cubicBezTo>
                  <a:cubicBezTo>
                    <a:pt x="0" y="54"/>
                    <a:pt x="54" y="0"/>
                    <a:pt x="120" y="0"/>
                  </a:cubicBezTo>
                  <a:cubicBezTo>
                    <a:pt x="186" y="0"/>
                    <a:pt x="240" y="54"/>
                    <a:pt x="240" y="120"/>
                  </a:cubicBezTo>
                  <a:cubicBezTo>
                    <a:pt x="240" y="232"/>
                    <a:pt x="240" y="232"/>
                    <a:pt x="240" y="232"/>
                  </a:cubicBezTo>
                  <a:cubicBezTo>
                    <a:pt x="240" y="298"/>
                    <a:pt x="186" y="352"/>
                    <a:pt x="120" y="352"/>
                  </a:cubicBezTo>
                  <a:close/>
                  <a:moveTo>
                    <a:pt x="120" y="60"/>
                  </a:moveTo>
                  <a:cubicBezTo>
                    <a:pt x="87" y="60"/>
                    <a:pt x="59" y="87"/>
                    <a:pt x="59" y="120"/>
                  </a:cubicBezTo>
                  <a:cubicBezTo>
                    <a:pt x="59" y="232"/>
                    <a:pt x="59" y="232"/>
                    <a:pt x="59" y="232"/>
                  </a:cubicBezTo>
                  <a:cubicBezTo>
                    <a:pt x="59" y="265"/>
                    <a:pt x="87" y="292"/>
                    <a:pt x="120" y="292"/>
                  </a:cubicBezTo>
                  <a:cubicBezTo>
                    <a:pt x="153" y="292"/>
                    <a:pt x="180" y="265"/>
                    <a:pt x="180" y="232"/>
                  </a:cubicBezTo>
                  <a:cubicBezTo>
                    <a:pt x="180" y="120"/>
                    <a:pt x="180" y="120"/>
                    <a:pt x="180" y="120"/>
                  </a:cubicBezTo>
                  <a:cubicBezTo>
                    <a:pt x="180" y="87"/>
                    <a:pt x="153" y="60"/>
                    <a:pt x="120"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5" name="Freeform 219">
              <a:extLst>
                <a:ext uri="{FF2B5EF4-FFF2-40B4-BE49-F238E27FC236}">
                  <a16:creationId xmlns:a16="http://schemas.microsoft.com/office/drawing/2014/main" id="{AC7A7D35-B347-9759-9E48-4CFB81C437A4}"/>
                </a:ext>
              </a:extLst>
            </p:cNvPr>
            <p:cNvSpPr>
              <a:spLocks noEditPoints="1"/>
            </p:cNvSpPr>
            <p:nvPr/>
          </p:nvSpPr>
          <p:spPr bwMode="auto">
            <a:xfrm>
              <a:off x="4784725" y="1685926"/>
              <a:ext cx="904875" cy="1327150"/>
            </a:xfrm>
            <a:custGeom>
              <a:avLst/>
              <a:gdLst>
                <a:gd name="T0" fmla="*/ 120 w 240"/>
                <a:gd name="T1" fmla="*/ 352 h 352"/>
                <a:gd name="T2" fmla="*/ 0 w 240"/>
                <a:gd name="T3" fmla="*/ 232 h 352"/>
                <a:gd name="T4" fmla="*/ 0 w 240"/>
                <a:gd name="T5" fmla="*/ 120 h 352"/>
                <a:gd name="T6" fmla="*/ 120 w 240"/>
                <a:gd name="T7" fmla="*/ 0 h 352"/>
                <a:gd name="T8" fmla="*/ 240 w 240"/>
                <a:gd name="T9" fmla="*/ 120 h 352"/>
                <a:gd name="T10" fmla="*/ 240 w 240"/>
                <a:gd name="T11" fmla="*/ 232 h 352"/>
                <a:gd name="T12" fmla="*/ 120 w 240"/>
                <a:gd name="T13" fmla="*/ 352 h 352"/>
                <a:gd name="T14" fmla="*/ 120 w 240"/>
                <a:gd name="T15" fmla="*/ 60 h 352"/>
                <a:gd name="T16" fmla="*/ 59 w 240"/>
                <a:gd name="T17" fmla="*/ 120 h 352"/>
                <a:gd name="T18" fmla="*/ 59 w 240"/>
                <a:gd name="T19" fmla="*/ 232 h 352"/>
                <a:gd name="T20" fmla="*/ 120 w 240"/>
                <a:gd name="T21" fmla="*/ 292 h 352"/>
                <a:gd name="T22" fmla="*/ 180 w 240"/>
                <a:gd name="T23" fmla="*/ 232 h 352"/>
                <a:gd name="T24" fmla="*/ 180 w 240"/>
                <a:gd name="T25" fmla="*/ 120 h 352"/>
                <a:gd name="T26" fmla="*/ 120 w 240"/>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52">
                  <a:moveTo>
                    <a:pt x="120" y="352"/>
                  </a:moveTo>
                  <a:cubicBezTo>
                    <a:pt x="54" y="352"/>
                    <a:pt x="0" y="298"/>
                    <a:pt x="0" y="232"/>
                  </a:cubicBezTo>
                  <a:cubicBezTo>
                    <a:pt x="0" y="120"/>
                    <a:pt x="0" y="120"/>
                    <a:pt x="0" y="120"/>
                  </a:cubicBezTo>
                  <a:cubicBezTo>
                    <a:pt x="0" y="54"/>
                    <a:pt x="54" y="0"/>
                    <a:pt x="120" y="0"/>
                  </a:cubicBezTo>
                  <a:cubicBezTo>
                    <a:pt x="186" y="0"/>
                    <a:pt x="240" y="54"/>
                    <a:pt x="240" y="120"/>
                  </a:cubicBezTo>
                  <a:cubicBezTo>
                    <a:pt x="240" y="232"/>
                    <a:pt x="240" y="232"/>
                    <a:pt x="240" y="232"/>
                  </a:cubicBezTo>
                  <a:cubicBezTo>
                    <a:pt x="240" y="298"/>
                    <a:pt x="186" y="352"/>
                    <a:pt x="120" y="352"/>
                  </a:cubicBezTo>
                  <a:close/>
                  <a:moveTo>
                    <a:pt x="120" y="60"/>
                  </a:moveTo>
                  <a:cubicBezTo>
                    <a:pt x="87" y="60"/>
                    <a:pt x="59" y="87"/>
                    <a:pt x="59" y="120"/>
                  </a:cubicBezTo>
                  <a:cubicBezTo>
                    <a:pt x="59" y="232"/>
                    <a:pt x="59" y="232"/>
                    <a:pt x="59" y="232"/>
                  </a:cubicBezTo>
                  <a:cubicBezTo>
                    <a:pt x="59" y="265"/>
                    <a:pt x="87" y="292"/>
                    <a:pt x="120" y="292"/>
                  </a:cubicBezTo>
                  <a:cubicBezTo>
                    <a:pt x="153" y="292"/>
                    <a:pt x="180" y="265"/>
                    <a:pt x="180" y="232"/>
                  </a:cubicBezTo>
                  <a:cubicBezTo>
                    <a:pt x="180" y="120"/>
                    <a:pt x="180" y="120"/>
                    <a:pt x="180" y="120"/>
                  </a:cubicBezTo>
                  <a:cubicBezTo>
                    <a:pt x="180" y="87"/>
                    <a:pt x="153" y="60"/>
                    <a:pt x="120"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6" name="Freeform 220">
              <a:extLst>
                <a:ext uri="{FF2B5EF4-FFF2-40B4-BE49-F238E27FC236}">
                  <a16:creationId xmlns:a16="http://schemas.microsoft.com/office/drawing/2014/main" id="{4593A883-F197-B716-2059-A3A960E52AC1}"/>
                </a:ext>
              </a:extLst>
            </p:cNvPr>
            <p:cNvSpPr>
              <a:spLocks noEditPoints="1"/>
            </p:cNvSpPr>
            <p:nvPr/>
          </p:nvSpPr>
          <p:spPr bwMode="auto">
            <a:xfrm>
              <a:off x="6073775" y="1685926"/>
              <a:ext cx="908050" cy="1327150"/>
            </a:xfrm>
            <a:custGeom>
              <a:avLst/>
              <a:gdLst>
                <a:gd name="T0" fmla="*/ 121 w 241"/>
                <a:gd name="T1" fmla="*/ 352 h 352"/>
                <a:gd name="T2" fmla="*/ 0 w 241"/>
                <a:gd name="T3" fmla="*/ 232 h 352"/>
                <a:gd name="T4" fmla="*/ 0 w 241"/>
                <a:gd name="T5" fmla="*/ 120 h 352"/>
                <a:gd name="T6" fmla="*/ 121 w 241"/>
                <a:gd name="T7" fmla="*/ 0 h 352"/>
                <a:gd name="T8" fmla="*/ 241 w 241"/>
                <a:gd name="T9" fmla="*/ 120 h 352"/>
                <a:gd name="T10" fmla="*/ 241 w 241"/>
                <a:gd name="T11" fmla="*/ 232 h 352"/>
                <a:gd name="T12" fmla="*/ 121 w 241"/>
                <a:gd name="T13" fmla="*/ 352 h 352"/>
                <a:gd name="T14" fmla="*/ 121 w 241"/>
                <a:gd name="T15" fmla="*/ 60 h 352"/>
                <a:gd name="T16" fmla="*/ 60 w 241"/>
                <a:gd name="T17" fmla="*/ 120 h 352"/>
                <a:gd name="T18" fmla="*/ 60 w 241"/>
                <a:gd name="T19" fmla="*/ 232 h 352"/>
                <a:gd name="T20" fmla="*/ 121 w 241"/>
                <a:gd name="T21" fmla="*/ 292 h 352"/>
                <a:gd name="T22" fmla="*/ 181 w 241"/>
                <a:gd name="T23" fmla="*/ 232 h 352"/>
                <a:gd name="T24" fmla="*/ 181 w 241"/>
                <a:gd name="T25" fmla="*/ 120 h 352"/>
                <a:gd name="T26" fmla="*/ 121 w 241"/>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52">
                  <a:moveTo>
                    <a:pt x="121" y="352"/>
                  </a:moveTo>
                  <a:cubicBezTo>
                    <a:pt x="54" y="352"/>
                    <a:pt x="0" y="298"/>
                    <a:pt x="0" y="232"/>
                  </a:cubicBezTo>
                  <a:cubicBezTo>
                    <a:pt x="0" y="120"/>
                    <a:pt x="0" y="120"/>
                    <a:pt x="0" y="120"/>
                  </a:cubicBezTo>
                  <a:cubicBezTo>
                    <a:pt x="0" y="54"/>
                    <a:pt x="54" y="0"/>
                    <a:pt x="121" y="0"/>
                  </a:cubicBezTo>
                  <a:cubicBezTo>
                    <a:pt x="187" y="0"/>
                    <a:pt x="241" y="54"/>
                    <a:pt x="241" y="120"/>
                  </a:cubicBezTo>
                  <a:cubicBezTo>
                    <a:pt x="241" y="232"/>
                    <a:pt x="241" y="232"/>
                    <a:pt x="241" y="232"/>
                  </a:cubicBezTo>
                  <a:cubicBezTo>
                    <a:pt x="241" y="298"/>
                    <a:pt x="187" y="352"/>
                    <a:pt x="121" y="352"/>
                  </a:cubicBezTo>
                  <a:close/>
                  <a:moveTo>
                    <a:pt x="121" y="60"/>
                  </a:moveTo>
                  <a:cubicBezTo>
                    <a:pt x="87" y="60"/>
                    <a:pt x="60" y="87"/>
                    <a:pt x="60" y="120"/>
                  </a:cubicBezTo>
                  <a:cubicBezTo>
                    <a:pt x="60" y="232"/>
                    <a:pt x="60" y="232"/>
                    <a:pt x="60" y="232"/>
                  </a:cubicBezTo>
                  <a:cubicBezTo>
                    <a:pt x="60" y="265"/>
                    <a:pt x="87" y="292"/>
                    <a:pt x="121" y="292"/>
                  </a:cubicBezTo>
                  <a:cubicBezTo>
                    <a:pt x="154" y="292"/>
                    <a:pt x="181" y="265"/>
                    <a:pt x="181" y="232"/>
                  </a:cubicBezTo>
                  <a:cubicBezTo>
                    <a:pt x="181" y="120"/>
                    <a:pt x="181" y="120"/>
                    <a:pt x="181" y="120"/>
                  </a:cubicBezTo>
                  <a:cubicBezTo>
                    <a:pt x="181" y="87"/>
                    <a:pt x="154" y="60"/>
                    <a:pt x="121"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7" name="Freeform 221">
              <a:extLst>
                <a:ext uri="{FF2B5EF4-FFF2-40B4-BE49-F238E27FC236}">
                  <a16:creationId xmlns:a16="http://schemas.microsoft.com/office/drawing/2014/main" id="{53BD3FC0-FE15-99FC-3395-0C4AB5DD3E18}"/>
                </a:ext>
              </a:extLst>
            </p:cNvPr>
            <p:cNvSpPr>
              <a:spLocks noEditPoints="1"/>
            </p:cNvSpPr>
            <p:nvPr/>
          </p:nvSpPr>
          <p:spPr bwMode="auto">
            <a:xfrm>
              <a:off x="7448550" y="2681288"/>
              <a:ext cx="2968625" cy="4165600"/>
            </a:xfrm>
            <a:custGeom>
              <a:avLst/>
              <a:gdLst>
                <a:gd name="T0" fmla="*/ 394 w 788"/>
                <a:gd name="T1" fmla="*/ 1105 h 1105"/>
                <a:gd name="T2" fmla="*/ 0 w 788"/>
                <a:gd name="T3" fmla="*/ 711 h 1105"/>
                <a:gd name="T4" fmla="*/ 344 w 788"/>
                <a:gd name="T5" fmla="*/ 29 h 1105"/>
                <a:gd name="T6" fmla="*/ 396 w 788"/>
                <a:gd name="T7" fmla="*/ 0 h 1105"/>
                <a:gd name="T8" fmla="*/ 396 w 788"/>
                <a:gd name="T9" fmla="*/ 0 h 1105"/>
                <a:gd name="T10" fmla="*/ 448 w 788"/>
                <a:gd name="T11" fmla="*/ 29 h 1105"/>
                <a:gd name="T12" fmla="*/ 788 w 788"/>
                <a:gd name="T13" fmla="*/ 711 h 1105"/>
                <a:gd name="T14" fmla="*/ 394 w 788"/>
                <a:gd name="T15" fmla="*/ 1105 h 1105"/>
                <a:gd name="T16" fmla="*/ 396 w 788"/>
                <a:gd name="T17" fmla="*/ 60 h 1105"/>
                <a:gd name="T18" fmla="*/ 396 w 788"/>
                <a:gd name="T19" fmla="*/ 60 h 1105"/>
                <a:gd name="T20" fmla="*/ 392 w 788"/>
                <a:gd name="T21" fmla="*/ 64 h 1105"/>
                <a:gd name="T22" fmla="*/ 60 w 788"/>
                <a:gd name="T23" fmla="*/ 711 h 1105"/>
                <a:gd name="T24" fmla="*/ 394 w 788"/>
                <a:gd name="T25" fmla="*/ 1045 h 1105"/>
                <a:gd name="T26" fmla="*/ 728 w 788"/>
                <a:gd name="T27" fmla="*/ 711 h 1105"/>
                <a:gd name="T28" fmla="*/ 401 w 788"/>
                <a:gd name="T29" fmla="*/ 65 h 1105"/>
                <a:gd name="T30" fmla="*/ 398 w 788"/>
                <a:gd name="T31" fmla="*/ 62 h 1105"/>
                <a:gd name="T32" fmla="*/ 396 w 788"/>
                <a:gd name="T33" fmla="*/ 6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8" h="1105">
                  <a:moveTo>
                    <a:pt x="394" y="1105"/>
                  </a:moveTo>
                  <a:cubicBezTo>
                    <a:pt x="177" y="1105"/>
                    <a:pt x="0" y="928"/>
                    <a:pt x="0" y="711"/>
                  </a:cubicBezTo>
                  <a:cubicBezTo>
                    <a:pt x="0" y="492"/>
                    <a:pt x="330" y="47"/>
                    <a:pt x="344" y="29"/>
                  </a:cubicBezTo>
                  <a:cubicBezTo>
                    <a:pt x="353" y="12"/>
                    <a:pt x="373" y="0"/>
                    <a:pt x="396" y="0"/>
                  </a:cubicBezTo>
                  <a:cubicBezTo>
                    <a:pt x="396" y="0"/>
                    <a:pt x="396" y="0"/>
                    <a:pt x="396" y="0"/>
                  </a:cubicBezTo>
                  <a:cubicBezTo>
                    <a:pt x="417" y="0"/>
                    <a:pt x="437" y="11"/>
                    <a:pt x="448" y="29"/>
                  </a:cubicBezTo>
                  <a:cubicBezTo>
                    <a:pt x="474" y="61"/>
                    <a:pt x="788" y="457"/>
                    <a:pt x="788" y="711"/>
                  </a:cubicBezTo>
                  <a:cubicBezTo>
                    <a:pt x="788" y="928"/>
                    <a:pt x="611" y="1105"/>
                    <a:pt x="394" y="1105"/>
                  </a:cubicBezTo>
                  <a:close/>
                  <a:moveTo>
                    <a:pt x="396" y="60"/>
                  </a:moveTo>
                  <a:cubicBezTo>
                    <a:pt x="396" y="60"/>
                    <a:pt x="396" y="60"/>
                    <a:pt x="396" y="60"/>
                  </a:cubicBezTo>
                  <a:cubicBezTo>
                    <a:pt x="392" y="64"/>
                    <a:pt x="392" y="64"/>
                    <a:pt x="392" y="64"/>
                  </a:cubicBezTo>
                  <a:cubicBezTo>
                    <a:pt x="388" y="69"/>
                    <a:pt x="60" y="512"/>
                    <a:pt x="60" y="711"/>
                  </a:cubicBezTo>
                  <a:cubicBezTo>
                    <a:pt x="60" y="895"/>
                    <a:pt x="210" y="1045"/>
                    <a:pt x="394" y="1045"/>
                  </a:cubicBezTo>
                  <a:cubicBezTo>
                    <a:pt x="578" y="1045"/>
                    <a:pt x="728" y="895"/>
                    <a:pt x="728" y="711"/>
                  </a:cubicBezTo>
                  <a:cubicBezTo>
                    <a:pt x="728" y="473"/>
                    <a:pt x="404" y="69"/>
                    <a:pt x="401" y="65"/>
                  </a:cubicBezTo>
                  <a:cubicBezTo>
                    <a:pt x="398" y="62"/>
                    <a:pt x="398" y="62"/>
                    <a:pt x="398" y="62"/>
                  </a:cubicBezTo>
                  <a:cubicBezTo>
                    <a:pt x="398" y="61"/>
                    <a:pt x="397" y="60"/>
                    <a:pt x="39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sp>
        <p:nvSpPr>
          <p:cNvPr id="39" name="Content Placeholder 18">
            <a:extLst>
              <a:ext uri="{FF2B5EF4-FFF2-40B4-BE49-F238E27FC236}">
                <a16:creationId xmlns:a16="http://schemas.microsoft.com/office/drawing/2014/main" id="{2439DCA8-B195-9C66-8F34-E13D7C795E90}"/>
              </a:ext>
            </a:extLst>
          </p:cNvPr>
          <p:cNvSpPr txBox="1">
            <a:spLocks/>
          </p:cNvSpPr>
          <p:nvPr/>
        </p:nvSpPr>
        <p:spPr>
          <a:xfrm>
            <a:off x="4821994" y="5625617"/>
            <a:ext cx="212254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3"/>
                </a:solidFill>
                <a:latin typeface="Georgia" panose="02040502050405020303" pitchFamily="18" charset="0"/>
              </a:rPr>
              <a:t>25</a:t>
            </a:r>
            <a:r>
              <a:rPr lang="en-US" b="1" baseline="30000" dirty="0">
                <a:solidFill>
                  <a:schemeClr val="accent3"/>
                </a:solidFill>
                <a:latin typeface="Georgia" panose="02040502050405020303" pitchFamily="18" charset="0"/>
              </a:rPr>
              <a:t>%</a:t>
            </a:r>
            <a:r>
              <a:rPr lang="en-US" b="1" dirty="0">
                <a:solidFill>
                  <a:schemeClr val="accent3"/>
                </a:solidFill>
                <a:latin typeface="Georgia" panose="02040502050405020303" pitchFamily="18" charset="0"/>
              </a:rPr>
              <a:t> </a:t>
            </a:r>
            <a:r>
              <a:rPr lang="en-US" sz="1200" dirty="0"/>
              <a:t>of people with type 2 diabetes have depression</a:t>
            </a:r>
            <a:r>
              <a:rPr lang="en-US" sz="1200" baseline="30000" dirty="0"/>
              <a:t>5</a:t>
            </a:r>
          </a:p>
        </p:txBody>
      </p:sp>
      <p:sp>
        <p:nvSpPr>
          <p:cNvPr id="40" name="Content Placeholder 18">
            <a:extLst>
              <a:ext uri="{FF2B5EF4-FFF2-40B4-BE49-F238E27FC236}">
                <a16:creationId xmlns:a16="http://schemas.microsoft.com/office/drawing/2014/main" id="{B1BCEEBD-87FF-0D33-61A1-7757EB3862A0}"/>
              </a:ext>
            </a:extLst>
          </p:cNvPr>
          <p:cNvSpPr txBox="1">
            <a:spLocks/>
          </p:cNvSpPr>
          <p:nvPr/>
        </p:nvSpPr>
        <p:spPr>
          <a:xfrm>
            <a:off x="5672778" y="1639213"/>
            <a:ext cx="2453776" cy="67710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1"/>
                </a:solidFill>
                <a:latin typeface="Georgia" panose="02040502050405020303" pitchFamily="18" charset="0"/>
              </a:rPr>
              <a:t>70</a:t>
            </a:r>
            <a:r>
              <a:rPr lang="en-US" b="1" baseline="30000" dirty="0">
                <a:solidFill>
                  <a:schemeClr val="accent1"/>
                </a:solidFill>
                <a:latin typeface="Georgia" panose="02040502050405020303" pitchFamily="18" charset="0"/>
              </a:rPr>
              <a:t>%</a:t>
            </a:r>
            <a:r>
              <a:rPr lang="en-US" b="1" dirty="0">
                <a:solidFill>
                  <a:schemeClr val="accent1"/>
                </a:solidFill>
                <a:latin typeface="Georgia" panose="02040502050405020303" pitchFamily="18" charset="0"/>
              </a:rPr>
              <a:t> </a:t>
            </a:r>
            <a:r>
              <a:rPr lang="en-US" sz="1200" dirty="0"/>
              <a:t>of people with prediabetes will eventually </a:t>
            </a:r>
            <a:br>
              <a:rPr lang="en-US" sz="1200" dirty="0"/>
            </a:br>
            <a:r>
              <a:rPr lang="en-US" sz="1200" dirty="0"/>
              <a:t>be diagnosed with diabetes</a:t>
            </a:r>
            <a:r>
              <a:rPr lang="en-US" sz="1200" baseline="30000" dirty="0"/>
              <a:t>2</a:t>
            </a:r>
          </a:p>
        </p:txBody>
      </p:sp>
      <p:sp>
        <p:nvSpPr>
          <p:cNvPr id="41" name="Content Placeholder 18">
            <a:extLst>
              <a:ext uri="{FF2B5EF4-FFF2-40B4-BE49-F238E27FC236}">
                <a16:creationId xmlns:a16="http://schemas.microsoft.com/office/drawing/2014/main" id="{F44AF033-33E0-DC6E-E060-D6008C32C59F}"/>
              </a:ext>
            </a:extLst>
          </p:cNvPr>
          <p:cNvSpPr txBox="1">
            <a:spLocks/>
          </p:cNvSpPr>
          <p:nvPr/>
        </p:nvSpPr>
        <p:spPr>
          <a:xfrm>
            <a:off x="5672778" y="4468665"/>
            <a:ext cx="1679056" cy="55399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sz="1200" dirty="0"/>
              <a:t>Heart disease is twice as likely to occur in people with diabetes</a:t>
            </a:r>
            <a:r>
              <a:rPr lang="en-US" sz="1200" baseline="30000" dirty="0"/>
              <a:t>4</a:t>
            </a:r>
          </a:p>
        </p:txBody>
      </p:sp>
      <p:sp>
        <p:nvSpPr>
          <p:cNvPr id="42" name="Content Placeholder 18">
            <a:extLst>
              <a:ext uri="{FF2B5EF4-FFF2-40B4-BE49-F238E27FC236}">
                <a16:creationId xmlns:a16="http://schemas.microsoft.com/office/drawing/2014/main" id="{5498A12E-38CC-4367-F524-C5AEA095E307}"/>
              </a:ext>
            </a:extLst>
          </p:cNvPr>
          <p:cNvSpPr txBox="1">
            <a:spLocks/>
          </p:cNvSpPr>
          <p:nvPr/>
        </p:nvSpPr>
        <p:spPr>
          <a:xfrm>
            <a:off x="6186140" y="3074966"/>
            <a:ext cx="1510684" cy="8617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5"/>
                </a:solidFill>
                <a:latin typeface="Georgia" panose="02040502050405020303" pitchFamily="18" charset="0"/>
              </a:rPr>
              <a:t>85</a:t>
            </a:r>
            <a:r>
              <a:rPr lang="en-US" b="1" baseline="30000" dirty="0">
                <a:solidFill>
                  <a:schemeClr val="accent5"/>
                </a:solidFill>
                <a:latin typeface="Georgia" panose="02040502050405020303" pitchFamily="18" charset="0"/>
              </a:rPr>
              <a:t>%</a:t>
            </a:r>
            <a:r>
              <a:rPr lang="en-US" b="1" dirty="0">
                <a:solidFill>
                  <a:schemeClr val="accent5"/>
                </a:solidFill>
                <a:latin typeface="Georgia" panose="02040502050405020303" pitchFamily="18" charset="0"/>
              </a:rPr>
              <a:t> </a:t>
            </a:r>
            <a:r>
              <a:rPr lang="en-US" sz="1200" dirty="0"/>
              <a:t>of people with type 2 diabetes are overweight or have obesity</a:t>
            </a:r>
            <a:r>
              <a:rPr lang="en-US" sz="1200" baseline="30000" dirty="0"/>
              <a:t>3</a:t>
            </a:r>
          </a:p>
        </p:txBody>
      </p:sp>
      <p:sp>
        <p:nvSpPr>
          <p:cNvPr id="43" name="Content Placeholder 18">
            <a:extLst>
              <a:ext uri="{FF2B5EF4-FFF2-40B4-BE49-F238E27FC236}">
                <a16:creationId xmlns:a16="http://schemas.microsoft.com/office/drawing/2014/main" id="{CCD0BD73-7661-2D30-C0A6-FCBCD325EFD1}"/>
              </a:ext>
            </a:extLst>
          </p:cNvPr>
          <p:cNvSpPr txBox="1">
            <a:spLocks/>
          </p:cNvSpPr>
          <p:nvPr/>
        </p:nvSpPr>
        <p:spPr>
          <a:xfrm>
            <a:off x="4818046" y="500390"/>
            <a:ext cx="2093110" cy="73866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sz="1200" dirty="0"/>
              <a:t>Obesity is connected </a:t>
            </a:r>
            <a:br>
              <a:rPr lang="en-US" sz="1200" dirty="0"/>
            </a:br>
            <a:r>
              <a:rPr lang="en-US" sz="1200" dirty="0"/>
              <a:t>to higher risks of anxiety, depression and other mental health conditions</a:t>
            </a:r>
            <a:r>
              <a:rPr lang="en-US" sz="1200" baseline="30000" dirty="0"/>
              <a:t>1</a:t>
            </a:r>
          </a:p>
        </p:txBody>
      </p:sp>
      <p:sp>
        <p:nvSpPr>
          <p:cNvPr id="27" name="Text Placeholder 11">
            <a:extLst>
              <a:ext uri="{FF2B5EF4-FFF2-40B4-BE49-F238E27FC236}">
                <a16:creationId xmlns:a16="http://schemas.microsoft.com/office/drawing/2014/main" id="{A0D70ECA-1F6E-66CE-883B-5031F7F0DBE3}"/>
              </a:ext>
            </a:extLst>
          </p:cNvPr>
          <p:cNvSpPr>
            <a:spLocks noGrp="1"/>
          </p:cNvSpPr>
          <p:nvPr>
            <p:ph type="body" sz="quarter" idx="13"/>
          </p:nvPr>
        </p:nvSpPr>
        <p:spPr>
          <a:xfrm>
            <a:off x="519270" y="2969344"/>
            <a:ext cx="3264816" cy="418406"/>
          </a:xfrm>
        </p:spPr>
        <p:txBody>
          <a:bodyPr vert="horz" lIns="0" tIns="0" rIns="0" bIns="0" rtlCol="0" anchor="t">
            <a:noAutofit/>
          </a:bodyPr>
          <a:lstStyle/>
          <a:p>
            <a:r>
              <a:rPr lang="en-US" dirty="0">
                <a:latin typeface="Century Gothic"/>
              </a:rPr>
              <a:t>better health requires an approach beyond just </a:t>
            </a:r>
            <a:br>
              <a:rPr lang="en-US" dirty="0">
                <a:latin typeface="Century Gothic"/>
              </a:rPr>
            </a:br>
            <a:r>
              <a:rPr lang="en-US" dirty="0">
                <a:latin typeface="Century Gothic"/>
              </a:rPr>
              <a:t>disease management</a:t>
            </a:r>
          </a:p>
        </p:txBody>
      </p:sp>
      <p:sp>
        <p:nvSpPr>
          <p:cNvPr id="38" name="Footer Placeholder 3">
            <a:extLst>
              <a:ext uri="{FF2B5EF4-FFF2-40B4-BE49-F238E27FC236}">
                <a16:creationId xmlns:a16="http://schemas.microsoft.com/office/drawing/2014/main" id="{31CA6509-22AB-9B3A-E1F5-77F8A413A450}"/>
              </a:ext>
            </a:extLst>
          </p:cNvPr>
          <p:cNvSpPr txBox="1">
            <a:spLocks/>
          </p:cNvSpPr>
          <p:nvPr/>
        </p:nvSpPr>
        <p:spPr>
          <a:xfrm>
            <a:off x="511331" y="4517016"/>
            <a:ext cx="2618829" cy="1612107"/>
          </a:xfrm>
          <a:prstGeom prst="rect">
            <a:avLst/>
          </a:prstGeom>
          <a:noFill/>
        </p:spPr>
        <p:txBody>
          <a:bodyPr vert="horz" lIns="0" tIns="0" rIns="0" bIns="0" rtlCol="0" anchor="b"/>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1. CDC. </a:t>
            </a:r>
            <a:r>
              <a:rPr lang="en-US" dirty="0">
                <a:hlinkClick r:id="rId6"/>
              </a:rPr>
              <a:t>Health effects on overweight and obesity </a:t>
            </a:r>
            <a:endParaRPr lang="en-US" dirty="0"/>
          </a:p>
          <a:p>
            <a:pPr algn="l"/>
            <a:r>
              <a:rPr lang="en-US" dirty="0"/>
              <a:t>2. Tabák, A. G., Herder, C., Rathmann, W., Brunner, E. J., &amp; Kivimäki, M. (2012). Prediabetes: a high-risk state for diabetes development. The Lancet, 379(9833), 2279-2290</a:t>
            </a:r>
          </a:p>
          <a:p>
            <a:pPr algn="l"/>
            <a:r>
              <a:rPr lang="en-US" dirty="0"/>
              <a:t>3. ADA. </a:t>
            </a:r>
            <a:r>
              <a:rPr lang="en-US" dirty="0">
                <a:hlinkClick r:id="rId7"/>
              </a:rPr>
              <a:t>Help Prevent Diabetes, Treat Obesity</a:t>
            </a:r>
            <a:endParaRPr lang="en-US" dirty="0"/>
          </a:p>
          <a:p>
            <a:pPr algn="l"/>
            <a:r>
              <a:rPr lang="en-US" dirty="0"/>
              <a:t>4. CDC. </a:t>
            </a:r>
            <a:r>
              <a:rPr lang="en-US" dirty="0">
                <a:hlinkClick r:id="rId8"/>
              </a:rPr>
              <a:t>Diabetes and Your Heart</a:t>
            </a:r>
            <a:endParaRPr lang="en-US" dirty="0"/>
          </a:p>
          <a:p>
            <a:pPr algn="l"/>
            <a:r>
              <a:rPr lang="en-US" dirty="0"/>
              <a:t>5. Anderson, R. J., Freedland, K. E., Clouse, R. E., &amp; Lustman, P. J. (2001). The prevalence of comorbid depression in adults with diabetes: a meta-analysis. Diabetes care, 24(6), 1069–1078. https://doi.org/10.2337/diacare.24.6.1069</a:t>
            </a:r>
          </a:p>
        </p:txBody>
      </p:sp>
      <p:pic>
        <p:nvPicPr>
          <p:cNvPr id="2" name="Picture 1" descr="A black and grey logo&#10;&#10;Description automatically generated">
            <a:extLst>
              <a:ext uri="{FF2B5EF4-FFF2-40B4-BE49-F238E27FC236}">
                <a16:creationId xmlns:a16="http://schemas.microsoft.com/office/drawing/2014/main" id="{E6AA5096-22BB-889F-55AD-45D153126859}"/>
              </a:ext>
            </a:extLst>
          </p:cNvPr>
          <p:cNvPicPr>
            <a:picLocks noChangeAspect="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53284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Diabetes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Healthier living made easier</a:t>
            </a:r>
            <a:endParaRPr lang="en-US" sz="1050" dirty="0"/>
          </a:p>
        </p:txBody>
      </p:sp>
      <p:sp>
        <p:nvSpPr>
          <p:cNvPr id="3" name="TextBox 2">
            <a:extLst>
              <a:ext uri="{FF2B5EF4-FFF2-40B4-BE49-F238E27FC236}">
                <a16:creationId xmlns:a16="http://schemas.microsoft.com/office/drawing/2014/main" id="{CDA86E77-E8D9-9F5D-CA62-82C45453C131}"/>
              </a:ext>
            </a:extLst>
          </p:cNvPr>
          <p:cNvSpPr txBox="1"/>
          <p:nvPr/>
        </p:nvSpPr>
        <p:spPr>
          <a:xfrm>
            <a:off x="8529402" y="405342"/>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Management Plus</a:t>
            </a:r>
          </a:p>
        </p:txBody>
      </p:sp>
      <p:pic>
        <p:nvPicPr>
          <p:cNvPr id="7" name="Picture 6">
            <a:extLst>
              <a:ext uri="{FF2B5EF4-FFF2-40B4-BE49-F238E27FC236}">
                <a16:creationId xmlns:a16="http://schemas.microsoft.com/office/drawing/2014/main" id="{4D806CF6-9C6F-0DF5-65D4-7C83666ACD27}"/>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119285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857" y="0"/>
            <a:ext cx="12043144"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965990" y="2519722"/>
              <a:ext cx="1578277"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 in 10</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a:rPr>
                <a:t>adults in the </a:t>
              </a: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have diabetes</a:t>
              </a:r>
              <a:r>
                <a:rPr kumimoji="0" lang="en-US" sz="1200" i="0" u="none" strike="noStrike" kern="1200" cap="none" spc="0" normalizeH="0" baseline="0" noProof="0" dirty="0">
                  <a:ln>
                    <a:noFill/>
                  </a:ln>
                  <a:solidFill>
                    <a:schemeClr val="bg1"/>
                  </a:solidFill>
                  <a:effectLst/>
                  <a:uLnTx/>
                  <a:uFillTx/>
                  <a:latin typeface="Century Gothic"/>
                </a:rPr>
                <a:t>—23% are undiagnosed</a:t>
              </a:r>
              <a:r>
                <a:rPr kumimoji="0" lang="en-US" sz="1200" i="0" u="none" strike="noStrike" kern="1200" cap="none" spc="0" normalizeH="0" baseline="30000" noProof="0" dirty="0">
                  <a:ln>
                    <a:noFill/>
                  </a:ln>
                  <a:solidFill>
                    <a:schemeClr val="bg1"/>
                  </a:solidFill>
                  <a:effectLst/>
                  <a:uLnTx/>
                  <a:uFillTx/>
                  <a:latin typeface="Century Gothic"/>
                </a:rPr>
                <a:t>1</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4" y="6304953"/>
            <a:ext cx="6548683" cy="291502"/>
          </a:xfrm>
          <a:prstGeom prst="rect">
            <a:avLst/>
          </a:prstGeom>
          <a:noFill/>
        </p:spPr>
        <p:txBody>
          <a:bodyPr wrap="square" lIns="0" tIns="0" rIns="0" bIns="0" anchor="t">
            <a:noAutofit/>
          </a:bodyPr>
          <a:lstStyle/>
          <a:p>
            <a:r>
              <a:rPr lang="en-US" sz="700" dirty="0">
                <a:latin typeface="Century Gothic"/>
              </a:rPr>
              <a:t>1. CDC Diabetes Quick Facts. (2024) https://www.cdc.gov/diabetes/php/data-research/</a:t>
            </a:r>
            <a:endParaRPr lang="en-US" sz="700" dirty="0">
              <a:latin typeface="Century Gothic" panose="020B0502020202020204" pitchFamily="34" charset="0"/>
            </a:endParaRPr>
          </a:p>
          <a:p>
            <a:pPr algn="l"/>
            <a:r>
              <a:rPr lang="en-US" sz="700" dirty="0">
                <a:latin typeface="Century Gothic"/>
              </a:rPr>
              <a:t>2. ADA Economic Costs of Diabetes in the U.S. in 2017. Diabetes Care. 2018 May; 41(5): 917-928. https://doi.org/10.2337/dci18-0007</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HEALTH RISKS</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466056" y="2681922"/>
              <a:ext cx="1507180"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$327B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for diagnosed diabetes</a:t>
              </a:r>
              <a:r>
                <a:rPr kumimoji="0" lang="en-US" sz="1200" i="0" u="none" strike="noStrike" kern="1200" cap="none" spc="0" normalizeH="0" baseline="30000" noProof="0" dirty="0">
                  <a:ln>
                    <a:noFill/>
                  </a:ln>
                  <a:solidFill>
                    <a:schemeClr val="bg1"/>
                  </a:solidFill>
                  <a:effectLst/>
                  <a:uLnTx/>
                  <a:uFillTx/>
                  <a:latin typeface="Century Gothic"/>
                </a:rPr>
                <a:t>2</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diabetes</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common, costly disease connected to serious health risks</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3045539" y="6551961"/>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36</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513349"/>
            <a:ext cx="1465799" cy="9694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panose="020B0502020202020204" pitchFamily="34" charset="0"/>
              </a:rPr>
              <a:t>increased </a:t>
            </a:r>
            <a:r>
              <a:rPr lang="en-US" sz="1200" b="1" dirty="0">
                <a:solidFill>
                  <a:schemeClr val="bg1"/>
                </a:solidFill>
                <a:latin typeface="Century Gothic" panose="020B0502020202020204" pitchFamily="34" charset="0"/>
              </a:rPr>
              <a:t>risk of complications</a:t>
            </a:r>
            <a:endParaRPr kumimoji="0" lang="en-US" sz="1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Graphic 5">
            <a:extLst>
              <a:ext uri="{FF2B5EF4-FFF2-40B4-BE49-F238E27FC236}">
                <a16:creationId xmlns:a16="http://schemas.microsoft.com/office/drawing/2014/main" id="{60A2722A-AE0E-029B-95C1-42A70F41C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37824" y="4186318"/>
            <a:ext cx="512103" cy="832167"/>
          </a:xfrm>
          <a:prstGeom prst="rect">
            <a:avLst/>
          </a:prstGeom>
        </p:spPr>
      </p:pic>
      <p:pic>
        <p:nvPicPr>
          <p:cNvPr id="9" name="Picture 8" descr="A black and grey logo&#10;&#10;Description automatically generated">
            <a:extLst>
              <a:ext uri="{FF2B5EF4-FFF2-40B4-BE49-F238E27FC236}">
                <a16:creationId xmlns:a16="http://schemas.microsoft.com/office/drawing/2014/main" id="{83FBFC31-4E13-D368-6DCA-138C5802E3F1}"/>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07700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37</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0072"/>
            <a:ext cx="6731738" cy="5841581"/>
          </a:xfrm>
        </p:spPr>
        <p:txBody>
          <a:bodyPr vert="horz" lIns="0" tIns="0" rIns="0" bIns="0" rtlCol="0" anchor="t">
            <a:noAutofit/>
          </a:bodyPr>
          <a:lstStyle/>
          <a:p>
            <a:r>
              <a:rPr lang="en-US" sz="2800" b="1" dirty="0">
                <a:solidFill>
                  <a:schemeClr val="accent1"/>
                </a:solidFill>
                <a:latin typeface="Georgia"/>
              </a:rPr>
              <a:t>Diabetes Management:  </a:t>
            </a:r>
            <a:br>
              <a:rPr lang="en-US" sz="2800" b="1" dirty="0">
                <a:latin typeface="Georgia" panose="02040502050405020303" pitchFamily="18" charset="0"/>
              </a:rPr>
            </a:br>
            <a:r>
              <a:rPr lang="en-US" sz="2400" b="1" dirty="0">
                <a:solidFill>
                  <a:schemeClr val="accent1"/>
                </a:solidFill>
                <a:latin typeface="Georgia"/>
              </a:rPr>
              <a:t>Healthier living at no cost to you</a:t>
            </a:r>
          </a:p>
          <a:p>
            <a:pPr>
              <a:spcBef>
                <a:spcPts val="300"/>
              </a:spcBef>
            </a:pPr>
            <a:endParaRPr lang="en-US" sz="1600" b="1" dirty="0">
              <a:solidFill>
                <a:schemeClr val="accent1"/>
              </a:solidFill>
            </a:endParaRPr>
          </a:p>
          <a:p>
            <a:pPr>
              <a:spcBef>
                <a:spcPts val="300"/>
              </a:spcBef>
            </a:pPr>
            <a:r>
              <a:rPr lang="en-US" sz="1600" b="1" dirty="0">
                <a:solidFill>
                  <a:schemeClr val="accent1"/>
                </a:solidFill>
                <a:latin typeface="Century Gothic"/>
              </a:rPr>
              <a:t>Convenient access to devices and tools at no extra cost</a:t>
            </a:r>
            <a:endParaRPr lang="en-US" sz="1600" dirty="0">
              <a:solidFill>
                <a:schemeClr val="accent1"/>
              </a:solidFill>
              <a:latin typeface="Century Gothic"/>
            </a:endParaRPr>
          </a:p>
          <a:p>
            <a:pPr marL="285750" indent="-285750">
              <a:spcBef>
                <a:spcPts val="300"/>
              </a:spcBef>
              <a:buFont typeface="Arial" panose="020B0604020202020204" pitchFamily="34" charset="0"/>
              <a:buChar char="•"/>
            </a:pPr>
            <a:r>
              <a:rPr lang="en-US" sz="1400" dirty="0">
                <a:solidFill>
                  <a:schemeClr val="accent1"/>
                </a:solidFill>
                <a:latin typeface="Century Gothic"/>
              </a:rPr>
              <a:t>Receive a connected blood glucose meter </a:t>
            </a:r>
          </a:p>
          <a:p>
            <a:pPr marL="285750" indent="-285750">
              <a:spcBef>
                <a:spcPts val="300"/>
              </a:spcBef>
              <a:buFont typeface="Arial" panose="020B0604020202020204" pitchFamily="34" charset="0"/>
              <a:buChar char="•"/>
            </a:pPr>
            <a:r>
              <a:rPr lang="en-US" sz="1400" dirty="0">
                <a:solidFill>
                  <a:schemeClr val="accent1"/>
                </a:solidFill>
                <a:latin typeface="Century Gothic"/>
                <a:cs typeface="Arial"/>
              </a:rPr>
              <a:t>Order unlimited strips and lancets delivered to your door</a:t>
            </a:r>
          </a:p>
          <a:p>
            <a:pPr marL="285750" indent="-285750">
              <a:spcBef>
                <a:spcPts val="300"/>
              </a:spcBef>
              <a:buFont typeface="Arial,Sans-Serif" panose="020B0604020202020204" pitchFamily="34" charset="0"/>
              <a:buChar char="•"/>
            </a:pPr>
            <a:r>
              <a:rPr lang="en-US" sz="1400" dirty="0">
                <a:solidFill>
                  <a:schemeClr val="accent1"/>
                </a:solidFill>
                <a:latin typeface="Century Gothic"/>
                <a:cs typeface="Arial"/>
              </a:rPr>
              <a:t>You may also be eligible for additional tools and devices, including a connected blood pressure monitor, connected weight scale and digital tools to support your mental health</a:t>
            </a:r>
            <a:endParaRPr lang="en-US" sz="1400" dirty="0">
              <a:solidFill>
                <a:schemeClr val="accent1"/>
              </a:solidFill>
              <a:cs typeface="Arial"/>
            </a:endParaRPr>
          </a:p>
          <a:p>
            <a:pPr marL="285750" indent="-285750">
              <a:spcBef>
                <a:spcPts val="300"/>
              </a:spcBef>
              <a:buFont typeface="Arial" panose="020B0604020202020204" pitchFamily="34" charset="0"/>
              <a:buChar char="•"/>
            </a:pPr>
            <a:endParaRPr lang="en-US" sz="1400" dirty="0">
              <a:solidFill>
                <a:schemeClr val="accent1"/>
              </a:solidFill>
              <a:cs typeface="Arial"/>
            </a:endParaRPr>
          </a:p>
          <a:p>
            <a:pPr>
              <a:spcBef>
                <a:spcPts val="300"/>
              </a:spcBef>
            </a:pPr>
            <a:r>
              <a:rPr lang="en-US" sz="1600" b="1" dirty="0">
                <a:solidFill>
                  <a:schemeClr val="accent1"/>
                </a:solidFill>
                <a:latin typeface="Century Gothic"/>
                <a:cs typeface="Segoe UI"/>
              </a:rPr>
              <a:t>Connected support</a:t>
            </a:r>
            <a:endParaRPr lang="en-US" sz="1600" dirty="0">
              <a:solidFill>
                <a:schemeClr val="accent1"/>
              </a:solidFill>
              <a:latin typeface="Century Gothic"/>
              <a:cs typeface="Segoe UI"/>
            </a:endParaRPr>
          </a:p>
          <a:p>
            <a:pPr marL="288925" indent="-288925">
              <a:spcBef>
                <a:spcPts val="300"/>
              </a:spcBef>
              <a:buFont typeface="Arial,Sans-Serif"/>
              <a:buChar char="•"/>
            </a:pPr>
            <a:r>
              <a:rPr lang="en-US" sz="1400" dirty="0">
                <a:solidFill>
                  <a:schemeClr val="accent1"/>
                </a:solidFill>
                <a:latin typeface="Century Gothic"/>
                <a:cs typeface="Arial"/>
              </a:rPr>
              <a:t>See all your blood sugar data in your secure [Teladoc Health] account</a:t>
            </a:r>
          </a:p>
          <a:p>
            <a:pPr marL="288925" indent="-288925">
              <a:spcBef>
                <a:spcPts val="300"/>
              </a:spcBef>
              <a:buFont typeface="Arial,Sans-Serif"/>
              <a:buChar char="•"/>
            </a:pPr>
            <a:r>
              <a:rPr lang="en-US" sz="1400" dirty="0">
                <a:solidFill>
                  <a:schemeClr val="accent1"/>
                </a:solidFill>
                <a:latin typeface="Century Gothic"/>
                <a:cs typeface="Arial"/>
              </a:rPr>
              <a:t>Get real-time tips and insights after every check</a:t>
            </a:r>
          </a:p>
          <a:p>
            <a:pPr marL="288925" indent="-288925">
              <a:spcBef>
                <a:spcPts val="300"/>
              </a:spcBef>
              <a:buFont typeface="Arial,Sans-Serif"/>
              <a:buChar char="•"/>
            </a:pPr>
            <a:r>
              <a:rPr lang="en-US" sz="1400" dirty="0">
                <a:solidFill>
                  <a:schemeClr val="accent1"/>
                </a:solidFill>
                <a:latin typeface="Century Gothic"/>
                <a:cs typeface="Arial"/>
              </a:rPr>
              <a:t>Set goals and reminders, track food and activity, and monitor health trends—all in one place</a:t>
            </a:r>
            <a:endParaRPr lang="en-US" dirty="0">
              <a:solidFill>
                <a:schemeClr val="accent1"/>
              </a:solidFill>
              <a:latin typeface="Century Gothic"/>
            </a:endParaRPr>
          </a:p>
          <a:p>
            <a:pPr marL="288925" indent="-288925">
              <a:spcBef>
                <a:spcPts val="300"/>
              </a:spcBef>
              <a:buFont typeface="Arial,Sans-Serif"/>
              <a:buChar char="•"/>
            </a:pPr>
            <a:r>
              <a:rPr lang="en-US" sz="1400" dirty="0">
                <a:solidFill>
                  <a:schemeClr val="accent1"/>
                </a:solidFill>
                <a:latin typeface="Century Gothic"/>
                <a:cs typeface="Arial"/>
              </a:rPr>
              <a:t>Receive a weekly email summary with your trends and tools</a:t>
            </a:r>
          </a:p>
          <a:p>
            <a:pPr>
              <a:spcBef>
                <a:spcPts val="300"/>
              </a:spcBef>
            </a:pPr>
            <a:endParaRPr lang="en-US" sz="1600" b="1" dirty="0">
              <a:solidFill>
                <a:schemeClr val="accent1"/>
              </a:solidFill>
              <a:latin typeface="Century Gothic"/>
            </a:endParaRPr>
          </a:p>
          <a:p>
            <a:pPr>
              <a:spcBef>
                <a:spcPts val="300"/>
              </a:spcBef>
            </a:pPr>
            <a:r>
              <a:rPr lang="en-US" sz="1600" b="1" dirty="0">
                <a:solidFill>
                  <a:schemeClr val="accent1"/>
                </a:solidFill>
                <a:latin typeface="Century Gothic"/>
              </a:rPr>
              <a:t>Guidance from expert coaches</a:t>
            </a:r>
            <a:endParaRPr lang="en-US" dirty="0">
              <a:solidFill>
                <a:schemeClr val="accent1"/>
              </a:solidFill>
            </a:endParaRPr>
          </a:p>
          <a:p>
            <a:pPr marL="288925" indent="-288925">
              <a:spcBef>
                <a:spcPts val="300"/>
              </a:spcBef>
              <a:buFont typeface="Arial" panose="020B0604020202020204" pitchFamily="34" charset="0"/>
              <a:buChar char="•"/>
            </a:pPr>
            <a:r>
              <a:rPr lang="en-US" sz="1400" dirty="0">
                <a:solidFill>
                  <a:schemeClr val="accent1"/>
                </a:solidFill>
                <a:latin typeface="Century Gothic"/>
              </a:rPr>
              <a:t>Get 24/7 support for out-of-range readings and unlimited access to </a:t>
            </a:r>
            <a:br>
              <a:rPr lang="en-US" sz="1400" dirty="0">
                <a:latin typeface="Century Gothic"/>
              </a:rPr>
            </a:br>
            <a:r>
              <a:rPr lang="en-US" sz="1400" dirty="0">
                <a:solidFill>
                  <a:schemeClr val="accent1"/>
                </a:solidFill>
                <a:latin typeface="Century Gothic"/>
              </a:rPr>
              <a:t>one-on-one coaching with Certified Diabetes Care and Education Specialists</a:t>
            </a:r>
          </a:p>
          <a:p>
            <a:pPr marL="288925" indent="-288925">
              <a:spcBef>
                <a:spcPts val="300"/>
              </a:spcBef>
              <a:buFont typeface="Arial" panose="020B0604020202020204" pitchFamily="34" charset="0"/>
              <a:buChar char="•"/>
            </a:pPr>
            <a:r>
              <a:rPr lang="en-US" sz="1400" dirty="0">
                <a:solidFill>
                  <a:schemeClr val="accent1"/>
                </a:solidFill>
                <a:latin typeface="Century Gothic"/>
                <a:cs typeface="Arial"/>
              </a:rPr>
              <a:t>Message a coach anytime through your app or online account  </a:t>
            </a:r>
          </a:p>
          <a:p>
            <a:pPr>
              <a:spcBef>
                <a:spcPts val="300"/>
              </a:spcBef>
            </a:pPr>
            <a:endParaRPr lang="en-US" sz="1800" b="1" dirty="0">
              <a:solidFill>
                <a:schemeClr val="accent1"/>
              </a:solidFill>
            </a:endParaRPr>
          </a:p>
          <a:p>
            <a:pPr>
              <a:spcBef>
                <a:spcPts val="300"/>
              </a:spcBef>
            </a:pPr>
            <a:endParaRPr lang="en-US" sz="1600" b="1" dirty="0">
              <a:solidFill>
                <a:schemeClr val="accent1"/>
              </a:solidFill>
              <a:latin typeface="Century Gothic"/>
            </a:endParaRPr>
          </a:p>
          <a:p>
            <a:pPr marL="288925" indent="-288925">
              <a:spcBef>
                <a:spcPts val="300"/>
              </a:spcBef>
              <a:buFont typeface="Arial,Sans-Serif" panose="020B0604020202020204" pitchFamily="34" charset="0"/>
              <a:buChar char="•"/>
            </a:pPr>
            <a:endParaRPr lang="en-US" sz="1400" dirty="0">
              <a:solidFill>
                <a:schemeClr val="accent1"/>
              </a:solidFill>
              <a:latin typeface="Century Gothic"/>
              <a:cs typeface="Arial"/>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0"/>
            <a:ext cx="4611757" cy="6858000"/>
          </a:xfrm>
        </p:spPr>
        <p:txBody>
          <a:bodyPr/>
          <a:lstStyle/>
          <a:p>
            <a:endParaRPr lang="en-US" dirty="0"/>
          </a:p>
          <a:p>
            <a:endParaRPr lang="en-US" dirty="0"/>
          </a:p>
        </p:txBody>
      </p:sp>
      <p:sp>
        <p:nvSpPr>
          <p:cNvPr id="7" name="Text Placeholder 7">
            <a:extLst>
              <a:ext uri="{FF2B5EF4-FFF2-40B4-BE49-F238E27FC236}">
                <a16:creationId xmlns:a16="http://schemas.microsoft.com/office/drawing/2014/main" id="{D3D891B6-C696-2A34-3DA3-E0B9E053294A}"/>
              </a:ext>
            </a:extLst>
          </p:cNvPr>
          <p:cNvSpPr>
            <a:spLocks noGrp="1"/>
          </p:cNvSpPr>
          <p:nvPr>
            <p:ph type="body" sz="quarter" idx="23"/>
          </p:nvPr>
        </p:nvSpPr>
        <p:spPr>
          <a:xfrm>
            <a:off x="401201" y="489252"/>
            <a:ext cx="2307459" cy="651574"/>
          </a:xfrm>
        </p:spPr>
        <p:txBody>
          <a:bodyPr/>
          <a:lstStyle/>
          <a:p>
            <a:r>
              <a:rPr lang="en-US" dirty="0">
                <a:solidFill>
                  <a:schemeClr val="accent2"/>
                </a:solidFill>
              </a:rPr>
              <a:t>2.1%</a:t>
            </a:r>
          </a:p>
        </p:txBody>
      </p:sp>
      <p:sp>
        <p:nvSpPr>
          <p:cNvPr id="8" name="Text Placeholder 8">
            <a:extLst>
              <a:ext uri="{FF2B5EF4-FFF2-40B4-BE49-F238E27FC236}">
                <a16:creationId xmlns:a16="http://schemas.microsoft.com/office/drawing/2014/main" id="{DA770C3F-8FC3-25DB-2B3B-5E4486BD9144}"/>
              </a:ext>
            </a:extLst>
          </p:cNvPr>
          <p:cNvSpPr>
            <a:spLocks noGrp="1"/>
          </p:cNvSpPr>
          <p:nvPr>
            <p:ph type="body" sz="quarter" idx="26"/>
          </p:nvPr>
        </p:nvSpPr>
        <p:spPr>
          <a:xfrm>
            <a:off x="401199" y="1140825"/>
            <a:ext cx="3840904" cy="575945"/>
          </a:xfrm>
        </p:spPr>
        <p:txBody>
          <a:bodyPr/>
          <a:lstStyle/>
          <a:p>
            <a:r>
              <a:rPr lang="en-US" dirty="0">
                <a:latin typeface="Century Gothic"/>
              </a:rPr>
              <a:t>Average HbA1c reduction </a:t>
            </a:r>
            <a:br>
              <a:rPr lang="en-US" dirty="0"/>
            </a:br>
            <a:r>
              <a:rPr lang="en-US" dirty="0">
                <a:latin typeface="Century Gothic"/>
              </a:rPr>
              <a:t>sustained over 5 years</a:t>
            </a:r>
            <a:r>
              <a:rPr lang="en-US" baseline="30000" dirty="0">
                <a:latin typeface="Century Gothic"/>
              </a:rPr>
              <a:t>1</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269638" y="6088191"/>
            <a:ext cx="4114695" cy="2429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n-US" sz="1050" baseline="30000" dirty="0">
                <a:latin typeface="Century Gothic"/>
              </a:rPr>
              <a:t>1</a:t>
            </a:r>
            <a:r>
              <a:rPr kumimoji="0" lang="en-US" sz="800" b="0" i="0" u="none" strike="noStrike" kern="1200" cap="none" spc="0" normalizeH="0" baseline="0" noProof="0" dirty="0">
                <a:ln>
                  <a:noFill/>
                </a:ln>
                <a:effectLst/>
                <a:uLnTx/>
                <a:uFillTx/>
                <a:latin typeface="Century Gothic"/>
              </a:rPr>
              <a:t> </a:t>
            </a:r>
            <a:r>
              <a:rPr kumimoji="0" lang="en-US" sz="1000" b="0" i="0" u="none" strike="noStrike" kern="1200" cap="none" spc="0" normalizeH="0" baseline="0" noProof="0" dirty="0">
                <a:ln>
                  <a:noFill/>
                </a:ln>
                <a:effectLst/>
                <a:uLnTx/>
                <a:uFillTx/>
                <a:latin typeface="Century Gothic"/>
              </a:rPr>
              <a:t>For members starting A1c ≥ 8% at 3 months</a:t>
            </a:r>
            <a:r>
              <a:rPr lang="en-US" sz="1000" dirty="0">
                <a:latin typeface="Century Gothic"/>
              </a:rPr>
              <a:t> </a:t>
            </a:r>
            <a:endParaRPr kumimoji="0" lang="en-US" sz="1000" b="0" i="0" u="none" strike="noStrike" kern="1200" cap="none" spc="0" normalizeH="0" baseline="0" noProof="0" dirty="0">
              <a:ln>
                <a:noFill/>
              </a:ln>
              <a:effectLst/>
              <a:uLnTx/>
              <a:uFillTx/>
              <a:latin typeface="Century Gothic" panose="020B0502020202020204" pitchFamily="34" charset="0"/>
              <a:ea typeface="+mn-ea"/>
              <a:cs typeface="+mn-cs"/>
            </a:endParaRPr>
          </a:p>
          <a:p>
            <a:pPr>
              <a:spcBef>
                <a:spcPts val="0"/>
              </a:spcBef>
            </a:pPr>
            <a:r>
              <a:rPr lang="en-US" sz="1000" baseline="30000" dirty="0">
                <a:latin typeface="Century Gothic"/>
              </a:rPr>
              <a:t>2</a:t>
            </a:r>
            <a:r>
              <a:rPr lang="en-US" sz="1000" dirty="0">
                <a:latin typeface="Century Gothic"/>
              </a:rPr>
              <a:t> Teladoc Health data</a:t>
            </a:r>
            <a:endParaRPr lang="en-US" sz="1000" b="0" i="0" u="none" strike="noStrike" kern="1200" cap="none" spc="0" normalizeH="0" baseline="0" noProof="0" dirty="0">
              <a:ln>
                <a:noFill/>
              </a:ln>
              <a:effectLst/>
              <a:uLnTx/>
              <a:uFillTx/>
              <a:latin typeface="Century Gothic"/>
            </a:endParaRPr>
          </a:p>
          <a:p>
            <a:pPr>
              <a:spcBef>
                <a:spcPts val="0"/>
              </a:spcBef>
            </a:pPr>
            <a:r>
              <a:rPr lang="en-US" sz="1000" baseline="30000" dirty="0">
                <a:latin typeface="Century Gothic"/>
              </a:rPr>
              <a:t>3 </a:t>
            </a:r>
            <a:r>
              <a:rPr lang="en-US" sz="1000" dirty="0">
                <a:latin typeface="Century Gothic"/>
              </a:rPr>
              <a:t>Teladoc Health Consumer Marketing Repository, September 2023</a:t>
            </a:r>
          </a:p>
          <a:p>
            <a:endParaRPr lang="en-US" sz="1050" baseline="30000" dirty="0"/>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383936" y="4132850"/>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96%</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383934" y="4784423"/>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Members felt coaching session </a:t>
            </a:r>
            <a:br>
              <a:rPr lang="en-US" dirty="0">
                <a:latin typeface="Century Gothic"/>
              </a:rPr>
            </a:br>
            <a:r>
              <a:rPr lang="en-US" dirty="0">
                <a:latin typeface="Century Gothic"/>
              </a:rPr>
              <a:t>was personalized to their needs and </a:t>
            </a:r>
            <a:br>
              <a:rPr lang="en-US" dirty="0">
                <a:latin typeface="Century Gothic"/>
              </a:rPr>
            </a:br>
            <a:r>
              <a:rPr lang="en-US" dirty="0">
                <a:latin typeface="Century Gothic"/>
              </a:rPr>
              <a:t>health goals</a:t>
            </a:r>
            <a:r>
              <a:rPr lang="en-US" baseline="30000" dirty="0">
                <a:latin typeface="Century Gothic"/>
              </a:rPr>
              <a:t>3</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383936" y="2312734"/>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48%</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383934" y="2964307"/>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Reduced incidence of diabetes over a </a:t>
            </a:r>
            <a:br>
              <a:rPr lang="en-US" dirty="0">
                <a:latin typeface="Century Gothic"/>
              </a:rPr>
            </a:br>
            <a:r>
              <a:rPr lang="en-US" dirty="0">
                <a:latin typeface="Century Gothic"/>
              </a:rPr>
              <a:t>3-year period</a:t>
            </a:r>
            <a:r>
              <a:rPr lang="en-US" baseline="30000" dirty="0">
                <a:latin typeface="Century Gothic"/>
              </a:rPr>
              <a:t>2</a:t>
            </a:r>
            <a:endParaRPr lang="en-US" sz="900" baseline="30000" dirty="0">
              <a:latin typeface="Century Gothic"/>
            </a:endParaRPr>
          </a:p>
        </p:txBody>
      </p:sp>
      <p:sp>
        <p:nvSpPr>
          <p:cNvPr id="14" name="TextBox 13">
            <a:extLst>
              <a:ext uri="{FF2B5EF4-FFF2-40B4-BE49-F238E27FC236}">
                <a16:creationId xmlns:a16="http://schemas.microsoft.com/office/drawing/2014/main" id="{74671812-F0FD-F83D-2CF0-6B2FA058C872}"/>
              </a:ext>
            </a:extLst>
          </p:cNvPr>
          <p:cNvSpPr txBox="1"/>
          <p:nvPr/>
        </p:nvSpPr>
        <p:spPr>
          <a:xfrm>
            <a:off x="8829082" y="195690"/>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Management Plus</a:t>
            </a:r>
          </a:p>
        </p:txBody>
      </p:sp>
    </p:spTree>
    <p:extLst>
      <p:ext uri="{BB962C8B-B14F-4D97-AF65-F5344CB8AC3E}">
        <p14:creationId xmlns:p14="http://schemas.microsoft.com/office/powerpoint/2010/main" val="19840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latin typeface="Georgia"/>
              </a:rPr>
              <a:t>Diabetes Management features</a:t>
            </a:r>
            <a:endParaRPr lang="en-US" dirty="0"/>
          </a:p>
        </p:txBody>
      </p:sp>
      <p:sp>
        <p:nvSpPr>
          <p:cNvPr id="3" name="Text Placeholder 2">
            <a:extLst>
              <a:ext uri="{FF2B5EF4-FFF2-40B4-BE49-F238E27FC236}">
                <a16:creationId xmlns:a16="http://schemas.microsoft.com/office/drawing/2014/main" id="{CFD754C6-FCFF-3960-4D71-8AEE69F6DFB0}"/>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15"/>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16"/>
          </p:nvPr>
        </p:nvSpPr>
        <p:spPr/>
        <p:txBody>
          <a:bodyPr/>
          <a:lstStyle/>
          <a:p>
            <a:fld id="{A82C3BC0-3EBF-3C4C-A3D8-795624EBC6AA}" type="slidenum">
              <a:rPr lang="en-US" smtClean="0"/>
              <a:pPr/>
              <a:t>38</a:t>
            </a:fld>
            <a:endParaRPr lang="en-US" dirty="0"/>
          </a:p>
        </p:txBody>
      </p:sp>
      <p:sp>
        <p:nvSpPr>
          <p:cNvPr id="7" name="TextBox 6">
            <a:extLst>
              <a:ext uri="{FF2B5EF4-FFF2-40B4-BE49-F238E27FC236}">
                <a16:creationId xmlns:a16="http://schemas.microsoft.com/office/drawing/2014/main" id="{A07BC43C-8E3F-40C7-3F50-CB1FAC052788}"/>
              </a:ext>
            </a:extLst>
          </p:cNvPr>
          <p:cNvSpPr txBox="1"/>
          <p:nvPr/>
        </p:nvSpPr>
        <p:spPr>
          <a:xfrm>
            <a:off x="834887" y="6440557"/>
            <a:ext cx="0" cy="0"/>
          </a:xfrm>
          <a:prstGeom prst="rect">
            <a:avLst/>
          </a:prstGeom>
          <a:noFill/>
        </p:spPr>
        <p:txBody>
          <a:bodyPr wrap="none" lIns="0" tIns="0" rIns="0" bIns="0" rtlCol="0">
            <a:noAutofit/>
          </a:bodyPr>
          <a:lstStyle/>
          <a:p>
            <a:pPr algn="l">
              <a:spcBef>
                <a:spcPts val="900"/>
              </a:spcBef>
            </a:pPr>
            <a:endParaRPr lang="en-US" dirty="0">
              <a:solidFill>
                <a:schemeClr val="tx1">
                  <a:lumMod val="75000"/>
                  <a:lumOff val="25000"/>
                </a:schemeClr>
              </a:solidFill>
              <a:latin typeface="Century Gothic" panose="020B0502020202020204" pitchFamily="34" charset="0"/>
            </a:endParaRPr>
          </a:p>
        </p:txBody>
      </p:sp>
      <p:sp>
        <p:nvSpPr>
          <p:cNvPr id="24" name="Footer Placeholder 21">
            <a:extLst>
              <a:ext uri="{FF2B5EF4-FFF2-40B4-BE49-F238E27FC236}">
                <a16:creationId xmlns:a16="http://schemas.microsoft.com/office/drawing/2014/main" id="{2D94AB9A-0BD9-8B19-59D1-06452667D4A8}"/>
              </a:ext>
            </a:extLst>
          </p:cNvPr>
          <p:cNvSpPr txBox="1">
            <a:spLocks/>
          </p:cNvSpPr>
          <p:nvPr/>
        </p:nvSpPr>
        <p:spPr>
          <a:xfrm>
            <a:off x="1920771" y="6294493"/>
            <a:ext cx="5038343" cy="246221"/>
          </a:xfrm>
          <a:prstGeom prst="rect">
            <a:avLst/>
          </a:prstGeom>
          <a:noFill/>
        </p:spPr>
        <p:txBody>
          <a:bodyPr vert="horz" wrap="square" lIns="0" tIns="0" rIns="0" bIns="0" rtlCol="0" anchor="b" anchorCtr="0">
            <a:spAutoFit/>
          </a:bodyP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900"/>
              </a:spcBef>
            </a:pPr>
            <a:r>
              <a:rPr lang="en-US" dirty="0">
                <a:solidFill>
                  <a:schemeClr val="tx1"/>
                </a:solidFill>
                <a:latin typeface="Century Gothic"/>
              </a:rPr>
              <a:t>*Health Nudges</a:t>
            </a:r>
            <a:r>
              <a:rPr lang="en-US" baseline="30000" dirty="0">
                <a:solidFill>
                  <a:schemeClr val="tx1"/>
                </a:solidFill>
                <a:latin typeface="Century Gothic"/>
              </a:rPr>
              <a:t>TM </a:t>
            </a:r>
            <a:r>
              <a:rPr lang="en-US" dirty="0">
                <a:solidFill>
                  <a:schemeClr val="tx1"/>
                </a:solidFill>
                <a:latin typeface="Century Gothic"/>
              </a:rPr>
              <a:t>are personalized messages for all Condition Management members; they are tailored to where the member is at in their health journey.</a:t>
            </a:r>
            <a:endParaRPr lang="en-US" sz="800" baseline="30000" dirty="0">
              <a:solidFill>
                <a:schemeClr val="tx1"/>
              </a:solidFill>
              <a:latin typeface="Century Gothic"/>
            </a:endParaRPr>
          </a:p>
        </p:txBody>
      </p:sp>
      <p:sp>
        <p:nvSpPr>
          <p:cNvPr id="8" name="TextBox 7">
            <a:extLst>
              <a:ext uri="{FF2B5EF4-FFF2-40B4-BE49-F238E27FC236}">
                <a16:creationId xmlns:a16="http://schemas.microsoft.com/office/drawing/2014/main" id="{4F982268-BBBA-A079-D552-78AA11F9B077}"/>
              </a:ext>
            </a:extLst>
          </p:cNvPr>
          <p:cNvSpPr txBox="1"/>
          <p:nvPr/>
        </p:nvSpPr>
        <p:spPr>
          <a:xfrm>
            <a:off x="8529402" y="405342"/>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Management Plus</a:t>
            </a:r>
          </a:p>
        </p:txBody>
      </p:sp>
      <p:pic>
        <p:nvPicPr>
          <p:cNvPr id="9" name="Picture 8" descr="A close-up of a person using a blood sugar test&#10;&#10;Description automatically generated">
            <a:extLst>
              <a:ext uri="{FF2B5EF4-FFF2-40B4-BE49-F238E27FC236}">
                <a16:creationId xmlns:a16="http://schemas.microsoft.com/office/drawing/2014/main" id="{882351FB-4E70-445B-42CA-629C199A7A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540" y="2260848"/>
            <a:ext cx="1645919" cy="1645920"/>
          </a:xfrm>
          <a:prstGeom prst="ellipse">
            <a:avLst/>
          </a:prstGeom>
        </p:spPr>
      </p:pic>
      <p:pic>
        <p:nvPicPr>
          <p:cNvPr id="10" name="Picture 9">
            <a:extLst>
              <a:ext uri="{FF2B5EF4-FFF2-40B4-BE49-F238E27FC236}">
                <a16:creationId xmlns:a16="http://schemas.microsoft.com/office/drawing/2014/main" id="{157940FB-5D63-1BC5-1E11-17C48B7DF5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728" y="2261702"/>
            <a:ext cx="1645920" cy="1645920"/>
          </a:xfrm>
          <a:prstGeom prst="ellipse">
            <a:avLst/>
          </a:prstGeom>
        </p:spPr>
      </p:pic>
      <p:pic>
        <p:nvPicPr>
          <p:cNvPr id="11" name="Picture 10">
            <a:extLst>
              <a:ext uri="{FF2B5EF4-FFF2-40B4-BE49-F238E27FC236}">
                <a16:creationId xmlns:a16="http://schemas.microsoft.com/office/drawing/2014/main" id="{3C1D13BF-E9E8-C501-B399-A817BC2C0D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4230553" y="2260848"/>
            <a:ext cx="1645920" cy="1645920"/>
          </a:xfrm>
          <a:prstGeom prst="ellipse">
            <a:avLst/>
          </a:prstGeom>
        </p:spPr>
      </p:pic>
      <p:pic>
        <p:nvPicPr>
          <p:cNvPr id="12" name="Picture 11">
            <a:extLst>
              <a:ext uri="{FF2B5EF4-FFF2-40B4-BE49-F238E27FC236}">
                <a16:creationId xmlns:a16="http://schemas.microsoft.com/office/drawing/2014/main" id="{31CE520A-45A8-0119-6697-52F07E963C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650" r="-6367"/>
          <a:stretch/>
        </p:blipFill>
        <p:spPr>
          <a:xfrm>
            <a:off x="7969812" y="2260848"/>
            <a:ext cx="1645920" cy="1647628"/>
          </a:xfrm>
          <a:prstGeom prst="ellipse">
            <a:avLst/>
          </a:prstGeom>
          <a:solidFill>
            <a:schemeClr val="accent1"/>
          </a:solidFill>
        </p:spPr>
      </p:pic>
      <p:pic>
        <p:nvPicPr>
          <p:cNvPr id="13" name="Picture 12">
            <a:extLst>
              <a:ext uri="{FF2B5EF4-FFF2-40B4-BE49-F238E27FC236}">
                <a16:creationId xmlns:a16="http://schemas.microsoft.com/office/drawing/2014/main" id="{E96BE5C3-3256-5435-B01D-8EF183E483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94784" y="2260848"/>
            <a:ext cx="1645920" cy="1647628"/>
          </a:xfrm>
          <a:prstGeom prst="ellipse">
            <a:avLst/>
          </a:prstGeom>
        </p:spPr>
      </p:pic>
      <p:sp>
        <p:nvSpPr>
          <p:cNvPr id="14" name="Text Placeholder 8">
            <a:extLst>
              <a:ext uri="{FF2B5EF4-FFF2-40B4-BE49-F238E27FC236}">
                <a16:creationId xmlns:a16="http://schemas.microsoft.com/office/drawing/2014/main" id="{159FB3E0-DA9C-7A9D-C1BE-59F2C6B8AC65}"/>
              </a:ext>
            </a:extLst>
          </p:cNvPr>
          <p:cNvSpPr txBox="1">
            <a:spLocks/>
          </p:cNvSpPr>
          <p:nvPr/>
        </p:nvSpPr>
        <p:spPr>
          <a:xfrm>
            <a:off x="465732"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Connected blood </a:t>
            </a:r>
            <a:br>
              <a:rPr lang="en-US" dirty="0"/>
            </a:br>
            <a:r>
              <a:rPr lang="en-US" dirty="0"/>
              <a:t>glucose meter</a:t>
            </a:r>
          </a:p>
        </p:txBody>
      </p:sp>
      <p:sp>
        <p:nvSpPr>
          <p:cNvPr id="15" name="Text Placeholder 9">
            <a:extLst>
              <a:ext uri="{FF2B5EF4-FFF2-40B4-BE49-F238E27FC236}">
                <a16:creationId xmlns:a16="http://schemas.microsoft.com/office/drawing/2014/main" id="{6BBD0DAD-6214-F867-CD3B-65B4C3393D64}"/>
              </a:ext>
            </a:extLst>
          </p:cNvPr>
          <p:cNvSpPr txBox="1">
            <a:spLocks/>
          </p:cNvSpPr>
          <p:nvPr/>
        </p:nvSpPr>
        <p:spPr>
          <a:xfrm>
            <a:off x="2344469"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Unlimited strips </a:t>
            </a:r>
            <a:br>
              <a:rPr lang="en-US" dirty="0">
                <a:latin typeface="Century Gothic"/>
              </a:rPr>
            </a:br>
            <a:r>
              <a:rPr lang="en-US" dirty="0">
                <a:latin typeface="Century Gothic"/>
              </a:rPr>
              <a:t>and lancets</a:t>
            </a:r>
          </a:p>
        </p:txBody>
      </p:sp>
      <p:sp>
        <p:nvSpPr>
          <p:cNvPr id="16" name="Text Placeholder 10">
            <a:extLst>
              <a:ext uri="{FF2B5EF4-FFF2-40B4-BE49-F238E27FC236}">
                <a16:creationId xmlns:a16="http://schemas.microsoft.com/office/drawing/2014/main" id="{AE9906AC-49A1-E31B-845D-9AAFFF600B98}"/>
              </a:ext>
            </a:extLst>
          </p:cNvPr>
          <p:cNvSpPr txBox="1">
            <a:spLocks/>
          </p:cNvSpPr>
          <p:nvPr/>
        </p:nvSpPr>
        <p:spPr>
          <a:xfrm>
            <a:off x="4223206"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One-on-one coaching and real-time support</a:t>
            </a:r>
          </a:p>
        </p:txBody>
      </p:sp>
      <p:sp>
        <p:nvSpPr>
          <p:cNvPr id="17" name="Text Placeholder 11">
            <a:extLst>
              <a:ext uri="{FF2B5EF4-FFF2-40B4-BE49-F238E27FC236}">
                <a16:creationId xmlns:a16="http://schemas.microsoft.com/office/drawing/2014/main" id="{CBDAEE7E-FB39-6453-0A75-80D582CAC334}"/>
              </a:ext>
            </a:extLst>
          </p:cNvPr>
          <p:cNvSpPr txBox="1">
            <a:spLocks/>
          </p:cNvSpPr>
          <p:nvPr/>
        </p:nvSpPr>
        <p:spPr>
          <a:xfrm>
            <a:off x="6101943"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In-app tools </a:t>
            </a:r>
            <a:br>
              <a:rPr lang="en-US" dirty="0"/>
            </a:br>
            <a:r>
              <a:rPr lang="en-US" dirty="0"/>
              <a:t>and resources</a:t>
            </a:r>
          </a:p>
        </p:txBody>
      </p:sp>
      <p:sp>
        <p:nvSpPr>
          <p:cNvPr id="18" name="Text Placeholder 12">
            <a:extLst>
              <a:ext uri="{FF2B5EF4-FFF2-40B4-BE49-F238E27FC236}">
                <a16:creationId xmlns:a16="http://schemas.microsoft.com/office/drawing/2014/main" id="{21A77420-D758-ABD8-08D6-5A87FC72A093}"/>
              </a:ext>
            </a:extLst>
          </p:cNvPr>
          <p:cNvSpPr txBox="1">
            <a:spLocks/>
          </p:cNvSpPr>
          <p:nvPr/>
        </p:nvSpPr>
        <p:spPr>
          <a:xfrm>
            <a:off x="8002666" y="472799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Personalized health signals and Health Nudges™*</a:t>
            </a:r>
            <a:endParaRPr lang="en-US" dirty="0"/>
          </a:p>
        </p:txBody>
      </p:sp>
      <p:grpSp>
        <p:nvGrpSpPr>
          <p:cNvPr id="19" name="Group 18">
            <a:extLst>
              <a:ext uri="{FF2B5EF4-FFF2-40B4-BE49-F238E27FC236}">
                <a16:creationId xmlns:a16="http://schemas.microsoft.com/office/drawing/2014/main" id="{73323D37-267A-3408-72DB-82183CB3066B}"/>
              </a:ext>
            </a:extLst>
          </p:cNvPr>
          <p:cNvGrpSpPr/>
          <p:nvPr/>
        </p:nvGrpSpPr>
        <p:grpSpPr>
          <a:xfrm>
            <a:off x="502554" y="3917281"/>
            <a:ext cx="1580340" cy="728431"/>
            <a:chOff x="728305" y="3917281"/>
            <a:chExt cx="1186873" cy="728431"/>
          </a:xfrm>
        </p:grpSpPr>
        <p:cxnSp>
          <p:nvCxnSpPr>
            <p:cNvPr id="20" name="Straight Connector 19">
              <a:extLst>
                <a:ext uri="{FF2B5EF4-FFF2-40B4-BE49-F238E27FC236}">
                  <a16:creationId xmlns:a16="http://schemas.microsoft.com/office/drawing/2014/main" id="{DC44D72D-893B-A07B-CC05-AB2CF6EB9CAD}"/>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4B673D-98E6-5086-1D7D-17F2AE374A6D}"/>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Placeholder 12">
            <a:extLst>
              <a:ext uri="{FF2B5EF4-FFF2-40B4-BE49-F238E27FC236}">
                <a16:creationId xmlns:a16="http://schemas.microsoft.com/office/drawing/2014/main" id="{2E9F3287-5621-C0FB-8A40-9B0E140FFA81}"/>
              </a:ext>
            </a:extLst>
          </p:cNvPr>
          <p:cNvSpPr txBox="1">
            <a:spLocks/>
          </p:cNvSpPr>
          <p:nvPr/>
        </p:nvSpPr>
        <p:spPr>
          <a:xfrm>
            <a:off x="9859415"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Additional devices and tools (for eligible members)</a:t>
            </a:r>
            <a:endParaRPr lang="en-US" dirty="0"/>
          </a:p>
        </p:txBody>
      </p:sp>
      <p:pic>
        <p:nvPicPr>
          <p:cNvPr id="23" name="Picture 22">
            <a:extLst>
              <a:ext uri="{FF2B5EF4-FFF2-40B4-BE49-F238E27FC236}">
                <a16:creationId xmlns:a16="http://schemas.microsoft.com/office/drawing/2014/main" id="{5F2F6E10-8542-360F-E4B8-55E9237B7AD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6326" t="-24940" r="-7998" b="-22004"/>
          <a:stretch/>
        </p:blipFill>
        <p:spPr>
          <a:xfrm>
            <a:off x="9843133" y="2269653"/>
            <a:ext cx="1645920" cy="1647628"/>
          </a:xfrm>
          <a:prstGeom prst="ellipse">
            <a:avLst/>
          </a:prstGeom>
          <a:solidFill>
            <a:schemeClr val="accent2"/>
          </a:solidFill>
        </p:spPr>
      </p:pic>
      <p:grpSp>
        <p:nvGrpSpPr>
          <p:cNvPr id="25" name="Group 24">
            <a:extLst>
              <a:ext uri="{FF2B5EF4-FFF2-40B4-BE49-F238E27FC236}">
                <a16:creationId xmlns:a16="http://schemas.microsoft.com/office/drawing/2014/main" id="{8DE5DB82-37D8-8E62-73AB-954849D24CB0}"/>
              </a:ext>
            </a:extLst>
          </p:cNvPr>
          <p:cNvGrpSpPr/>
          <p:nvPr/>
        </p:nvGrpSpPr>
        <p:grpSpPr>
          <a:xfrm>
            <a:off x="2377582" y="3917281"/>
            <a:ext cx="1580340" cy="728431"/>
            <a:chOff x="728305" y="3917281"/>
            <a:chExt cx="1186873" cy="728431"/>
          </a:xfrm>
        </p:grpSpPr>
        <p:cxnSp>
          <p:nvCxnSpPr>
            <p:cNvPr id="26" name="Straight Connector 25">
              <a:extLst>
                <a:ext uri="{FF2B5EF4-FFF2-40B4-BE49-F238E27FC236}">
                  <a16:creationId xmlns:a16="http://schemas.microsoft.com/office/drawing/2014/main" id="{8DFDEE64-4BCB-552B-3440-0582A5580A3A}"/>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4EFA78-F1CD-35EC-7F59-7DD6EB95E436}"/>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6982C21-3FDE-C188-D323-2C164B88E784}"/>
              </a:ext>
            </a:extLst>
          </p:cNvPr>
          <p:cNvGrpSpPr/>
          <p:nvPr/>
        </p:nvGrpSpPr>
        <p:grpSpPr>
          <a:xfrm>
            <a:off x="4252610" y="3917281"/>
            <a:ext cx="1580340" cy="728431"/>
            <a:chOff x="728305" y="3917281"/>
            <a:chExt cx="1186873" cy="728431"/>
          </a:xfrm>
        </p:grpSpPr>
        <p:cxnSp>
          <p:nvCxnSpPr>
            <p:cNvPr id="31" name="Straight Connector 30">
              <a:extLst>
                <a:ext uri="{FF2B5EF4-FFF2-40B4-BE49-F238E27FC236}">
                  <a16:creationId xmlns:a16="http://schemas.microsoft.com/office/drawing/2014/main" id="{404F93C9-EECE-DBED-872E-7D33A73AEE0D}"/>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31AAC9-526C-E2A4-2A6B-9DD34571949C}"/>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2E6A9F1-ABA6-135E-181F-0B1CCC0D274F}"/>
              </a:ext>
            </a:extLst>
          </p:cNvPr>
          <p:cNvGrpSpPr/>
          <p:nvPr/>
        </p:nvGrpSpPr>
        <p:grpSpPr>
          <a:xfrm>
            <a:off x="6127638" y="3917281"/>
            <a:ext cx="1580340" cy="728431"/>
            <a:chOff x="728305" y="3917281"/>
            <a:chExt cx="1186873" cy="728431"/>
          </a:xfrm>
        </p:grpSpPr>
        <p:cxnSp>
          <p:nvCxnSpPr>
            <p:cNvPr id="34" name="Straight Connector 33">
              <a:extLst>
                <a:ext uri="{FF2B5EF4-FFF2-40B4-BE49-F238E27FC236}">
                  <a16:creationId xmlns:a16="http://schemas.microsoft.com/office/drawing/2014/main" id="{626A30CC-EC82-26BC-38DE-196AB877494A}"/>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4F315D-72EA-B844-06A8-52D15FB13924}"/>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99A47A0-8758-7D51-EE82-A6FC0963B169}"/>
              </a:ext>
            </a:extLst>
          </p:cNvPr>
          <p:cNvGrpSpPr/>
          <p:nvPr/>
        </p:nvGrpSpPr>
        <p:grpSpPr>
          <a:xfrm>
            <a:off x="8002666" y="3917281"/>
            <a:ext cx="1580340" cy="728431"/>
            <a:chOff x="728305" y="3917281"/>
            <a:chExt cx="1186873" cy="728431"/>
          </a:xfrm>
        </p:grpSpPr>
        <p:cxnSp>
          <p:nvCxnSpPr>
            <p:cNvPr id="37" name="Straight Connector 36">
              <a:extLst>
                <a:ext uri="{FF2B5EF4-FFF2-40B4-BE49-F238E27FC236}">
                  <a16:creationId xmlns:a16="http://schemas.microsoft.com/office/drawing/2014/main" id="{6D4CF985-2191-73BE-5DE3-782FD9476664}"/>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3CA1E5-DF74-1C90-42EF-9511CC65F551}"/>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57A3DA8-A0E3-A725-8772-033D30964BFA}"/>
              </a:ext>
            </a:extLst>
          </p:cNvPr>
          <p:cNvGrpSpPr/>
          <p:nvPr/>
        </p:nvGrpSpPr>
        <p:grpSpPr>
          <a:xfrm>
            <a:off x="9877696" y="3917281"/>
            <a:ext cx="1580340" cy="728431"/>
            <a:chOff x="728305" y="3917281"/>
            <a:chExt cx="1186873" cy="728431"/>
          </a:xfrm>
        </p:grpSpPr>
        <p:cxnSp>
          <p:nvCxnSpPr>
            <p:cNvPr id="40" name="Straight Connector 39">
              <a:extLst>
                <a:ext uri="{FF2B5EF4-FFF2-40B4-BE49-F238E27FC236}">
                  <a16:creationId xmlns:a16="http://schemas.microsoft.com/office/drawing/2014/main" id="{B203C7B6-0F42-A6A0-AABD-893F495D88B2}"/>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15050C-8D94-3D31-0F05-6A58A7330245}"/>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42" name="Picture 41" descr="A black and grey logo&#10;&#10;Description automatically generated">
            <a:extLst>
              <a:ext uri="{FF2B5EF4-FFF2-40B4-BE49-F238E27FC236}">
                <a16:creationId xmlns:a16="http://schemas.microsoft.com/office/drawing/2014/main" id="{826A5B73-9A08-1426-9E4C-BCD5F471BDF5}"/>
              </a:ext>
            </a:extLst>
          </p:cNvPr>
          <p:cNvPicPr>
            <a:picLocks noChangeAspect="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6014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39</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59" name="TextBox 58">
            <a:extLst>
              <a:ext uri="{FF2B5EF4-FFF2-40B4-BE49-F238E27FC236}">
                <a16:creationId xmlns:a16="http://schemas.microsoft.com/office/drawing/2014/main" id="{0A94647D-84EB-2034-83B2-C0A0116046E7}"/>
              </a:ext>
            </a:extLst>
          </p:cNvPr>
          <p:cNvSpPr txBox="1"/>
          <p:nvPr/>
        </p:nvSpPr>
        <p:spPr>
          <a:xfrm>
            <a:off x="377682" y="2138498"/>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62" name="TextBox 61">
            <a:extLst>
              <a:ext uri="{FF2B5EF4-FFF2-40B4-BE49-F238E27FC236}">
                <a16:creationId xmlns:a16="http://schemas.microsoft.com/office/drawing/2014/main" id="{18B817BA-07EF-42CA-3871-DABFF8AA1CBA}"/>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454708" y="5541807"/>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383512" y="820973"/>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5" name="TextBox 4">
            <a:extLst>
              <a:ext uri="{FF2B5EF4-FFF2-40B4-BE49-F238E27FC236}">
                <a16:creationId xmlns:a16="http://schemas.microsoft.com/office/drawing/2014/main" id="{9AE912D3-C741-A990-6EC4-171EC03B00BC}"/>
              </a:ext>
            </a:extLst>
          </p:cNvPr>
          <p:cNvSpPr txBox="1"/>
          <p:nvPr/>
        </p:nvSpPr>
        <p:spPr>
          <a:xfrm>
            <a:off x="383512" y="3820073"/>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6" name="TextBox 5">
            <a:extLst>
              <a:ext uri="{FF2B5EF4-FFF2-40B4-BE49-F238E27FC236}">
                <a16:creationId xmlns:a16="http://schemas.microsoft.com/office/drawing/2014/main" id="{F8B3B9F6-50C2-55FC-F187-AA90A8D20769}"/>
              </a:ext>
            </a:extLst>
          </p:cNvPr>
          <p:cNvSpPr txBox="1"/>
          <p:nvPr/>
        </p:nvSpPr>
        <p:spPr>
          <a:xfrm flipH="1">
            <a:off x="9846664" y="817274"/>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1B42C6E0-5975-16E1-F16E-00BECD3FA965}"/>
              </a:ext>
            </a:extLst>
          </p:cNvPr>
          <p:cNvSpPr txBox="1"/>
          <p:nvPr/>
        </p:nvSpPr>
        <p:spPr>
          <a:xfrm flipH="1">
            <a:off x="9838351" y="2138498"/>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Blood sugar </a:t>
            </a:r>
            <a:br>
              <a:rPr lang="en-US" dirty="0">
                <a:latin typeface="Century Gothic" panose="020B0502020202020204" pitchFamily="34" charset="0"/>
              </a:rPr>
            </a:br>
            <a:r>
              <a:rPr lang="en-US" dirty="0">
                <a:latin typeface="Century Gothic" panose="020B0502020202020204" pitchFamily="34" charset="0"/>
              </a:rPr>
              <a:t>monitoring</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75008" y="3848129"/>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Problem solving</a:t>
            </a:r>
          </a:p>
        </p:txBody>
      </p:sp>
      <p:pic>
        <p:nvPicPr>
          <p:cNvPr id="22" name="Picture 21" descr="A black and grey logo&#10;&#10;Description automatically generated">
            <a:extLst>
              <a:ext uri="{FF2B5EF4-FFF2-40B4-BE49-F238E27FC236}">
                <a16:creationId xmlns:a16="http://schemas.microsoft.com/office/drawing/2014/main" id="{5981D5C3-4588-1F24-3669-199BA730C099}"/>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4913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2C0CCB64-8AAF-D8AA-A5B3-256FCC07F5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22"/>
          <a:stretch/>
        </p:blipFill>
        <p:spPr>
          <a:xfrm>
            <a:off x="1270" y="0"/>
            <a:ext cx="12190730" cy="6858000"/>
          </a:xfrm>
          <a:prstGeom prst="rect">
            <a:avLst/>
          </a:prstGeom>
        </p:spPr>
      </p:pic>
      <p:sp>
        <p:nvSpPr>
          <p:cNvPr id="6" name="Rectangle 5">
            <a:extLst>
              <a:ext uri="{FF2B5EF4-FFF2-40B4-BE49-F238E27FC236}">
                <a16:creationId xmlns:a16="http://schemas.microsoft.com/office/drawing/2014/main" id="{EC989107-9775-52F6-FC8E-D8F946398323}"/>
              </a:ext>
            </a:extLst>
          </p:cNvPr>
          <p:cNvSpPr/>
          <p:nvPr/>
        </p:nvSpPr>
        <p:spPr>
          <a:xfrm>
            <a:off x="-41164" y="2"/>
            <a:ext cx="932782" cy="68579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A127C3A9-3937-B7E4-99B1-BBCB2BC275DB}"/>
              </a:ext>
            </a:extLst>
          </p:cNvPr>
          <p:cNvSpPr>
            <a:spLocks noGrp="1"/>
          </p:cNvSpPr>
          <p:nvPr>
            <p:ph type="ftr" sz="quarter" idx="15"/>
          </p:nvPr>
        </p:nvSpPr>
        <p:spPr>
          <a:xfrm>
            <a:off x="2332202" y="6330097"/>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BB9DC322-9FF6-86A7-FAFA-865F17A5C1C7}"/>
              </a:ext>
            </a:extLst>
          </p:cNvPr>
          <p:cNvSpPr>
            <a:spLocks noGrp="1"/>
          </p:cNvSpPr>
          <p:nvPr>
            <p:ph type="sldNum" sz="quarter" idx="16"/>
          </p:nvPr>
        </p:nvSpPr>
        <p:spPr>
          <a:xfrm>
            <a:off x="11074627" y="6331010"/>
            <a:ext cx="620485" cy="131164"/>
          </a:xfrm>
        </p:spPr>
        <p:txBody>
          <a:bodyPr/>
          <a:lstStyle/>
          <a:p>
            <a:fld id="{A82C3BC0-3EBF-3C4C-A3D8-795624EBC6AA}" type="slidenum">
              <a:rPr lang="en-US" smtClean="0">
                <a:solidFill>
                  <a:schemeClr val="bg1"/>
                </a:solidFill>
              </a:rPr>
              <a:pPr/>
              <a:t>4</a:t>
            </a:fld>
            <a:endParaRPr lang="en-US" dirty="0">
              <a:solidFill>
                <a:schemeClr val="bg1"/>
              </a:solidFill>
            </a:endParaRPr>
          </a:p>
        </p:txBody>
      </p:sp>
      <p:sp>
        <p:nvSpPr>
          <p:cNvPr id="15" name="Rectangle 14">
            <a:extLst>
              <a:ext uri="{FF2B5EF4-FFF2-40B4-BE49-F238E27FC236}">
                <a16:creationId xmlns:a16="http://schemas.microsoft.com/office/drawing/2014/main" id="{B39AA968-7ACF-E274-7B95-D581F3855A45}"/>
              </a:ext>
            </a:extLst>
          </p:cNvPr>
          <p:cNvSpPr/>
          <p:nvPr/>
        </p:nvSpPr>
        <p:spPr>
          <a:xfrm flipH="1">
            <a:off x="886639" y="0"/>
            <a:ext cx="51316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3" name="Rectangle 12">
            <a:extLst>
              <a:ext uri="{FF2B5EF4-FFF2-40B4-BE49-F238E27FC236}">
                <a16:creationId xmlns:a16="http://schemas.microsoft.com/office/drawing/2014/main" id="{71890DBD-62C2-89B7-C767-25E748B8AAF9}"/>
              </a:ext>
            </a:extLst>
          </p:cNvPr>
          <p:cNvSpPr/>
          <p:nvPr/>
        </p:nvSpPr>
        <p:spPr>
          <a:xfrm flipH="1">
            <a:off x="6001712" y="0"/>
            <a:ext cx="2456340" cy="6858000"/>
          </a:xfrm>
          <a:prstGeom prst="rect">
            <a:avLst/>
          </a:prstGeom>
          <a:gradFill>
            <a:gsLst>
              <a:gs pos="100000">
                <a:srgbClr val="FFFFFF"/>
              </a:gs>
              <a:gs pos="0">
                <a:srgbClr val="FFFFFF">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8" name="Freeform: Shape 7">
            <a:extLst>
              <a:ext uri="{FF2B5EF4-FFF2-40B4-BE49-F238E27FC236}">
                <a16:creationId xmlns:a16="http://schemas.microsoft.com/office/drawing/2014/main" id="{51EC7746-5A9B-AA01-E6B6-97CD3E105879}"/>
              </a:ext>
            </a:extLst>
          </p:cNvPr>
          <p:cNvSpPr/>
          <p:nvPr/>
        </p:nvSpPr>
        <p:spPr>
          <a:xfrm>
            <a:off x="886640" y="2"/>
            <a:ext cx="4562577" cy="6857998"/>
          </a:xfrm>
          <a:custGeom>
            <a:avLst/>
            <a:gdLst>
              <a:gd name="connsiteX0" fmla="*/ 0 w 4562577"/>
              <a:gd name="connsiteY0" fmla="*/ 0 h 6857998"/>
              <a:gd name="connsiteX1" fmla="*/ 4562577 w 4562577"/>
              <a:gd name="connsiteY1" fmla="*/ 0 h 6857998"/>
              <a:gd name="connsiteX2" fmla="*/ 4562577 w 4562577"/>
              <a:gd name="connsiteY2" fmla="*/ 1 h 6857998"/>
              <a:gd name="connsiteX3" fmla="*/ 1139638 w 4562577"/>
              <a:gd name="connsiteY3" fmla="*/ 1 h 6857998"/>
              <a:gd name="connsiteX4" fmla="*/ 4562577 w 4562577"/>
              <a:gd name="connsiteY4" fmla="*/ 3429001 h 6857998"/>
              <a:gd name="connsiteX5" fmla="*/ 1489613 w 4562577"/>
              <a:gd name="connsiteY5" fmla="*/ 6840297 h 6857998"/>
              <a:gd name="connsiteX6" fmla="*/ 1139686 w 4562577"/>
              <a:gd name="connsiteY6" fmla="*/ 6857998 h 6857998"/>
              <a:gd name="connsiteX7" fmla="*/ 0 w 4562577"/>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2577" h="6857998">
                <a:moveTo>
                  <a:pt x="0" y="0"/>
                </a:moveTo>
                <a:lnTo>
                  <a:pt x="4562577" y="0"/>
                </a:lnTo>
                <a:lnTo>
                  <a:pt x="4562577" y="1"/>
                </a:lnTo>
                <a:lnTo>
                  <a:pt x="1139638" y="1"/>
                </a:lnTo>
                <a:cubicBezTo>
                  <a:pt x="3030073" y="1"/>
                  <a:pt x="4562577" y="1535216"/>
                  <a:pt x="4562577" y="3429001"/>
                </a:cubicBezTo>
                <a:cubicBezTo>
                  <a:pt x="4562577" y="5204424"/>
                  <a:pt x="3215650" y="6664698"/>
                  <a:pt x="1489613" y="6840297"/>
                </a:cubicBezTo>
                <a:lnTo>
                  <a:pt x="1139686" y="6857998"/>
                </a:lnTo>
                <a:lnTo>
                  <a:pt x="0" y="6857998"/>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Title 3">
            <a:extLst>
              <a:ext uri="{FF2B5EF4-FFF2-40B4-BE49-F238E27FC236}">
                <a16:creationId xmlns:a16="http://schemas.microsoft.com/office/drawing/2014/main" id="{6050FBEF-4ABB-B84D-5085-AD430C3C10DD}"/>
              </a:ext>
            </a:extLst>
          </p:cNvPr>
          <p:cNvSpPr txBox="1">
            <a:spLocks/>
          </p:cNvSpPr>
          <p:nvPr/>
        </p:nvSpPr>
        <p:spPr>
          <a:xfrm>
            <a:off x="511331" y="1604975"/>
            <a:ext cx="2929431" cy="1163395"/>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800" b="1" i="0" kern="1200" cap="none" spc="-50" baseline="0">
                <a:solidFill>
                  <a:schemeClr val="accent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t>Because chronic conditions are connected</a:t>
            </a:r>
          </a:p>
        </p:txBody>
      </p:sp>
      <p:sp>
        <p:nvSpPr>
          <p:cNvPr id="10" name="Oval 9">
            <a:extLst>
              <a:ext uri="{FF2B5EF4-FFF2-40B4-BE49-F238E27FC236}">
                <a16:creationId xmlns:a16="http://schemas.microsoft.com/office/drawing/2014/main" id="{F5E9F6BF-EBF7-814F-E39E-9DFD8CEE1FAB}"/>
              </a:ext>
            </a:extLst>
          </p:cNvPr>
          <p:cNvSpPr/>
          <p:nvPr/>
        </p:nvSpPr>
        <p:spPr>
          <a:xfrm>
            <a:off x="4719822" y="2764230"/>
            <a:ext cx="1281891" cy="1281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200" b="1" dirty="0">
                <a:solidFill>
                  <a:srgbClr val="FFFFFF"/>
                </a:solidFill>
                <a:latin typeface="Century Gothic" panose="020B0502020202020204" pitchFamily="34" charset="0"/>
              </a:rPr>
              <a:t>Diabetes</a:t>
            </a: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1" name="Oval 10">
            <a:extLst>
              <a:ext uri="{FF2B5EF4-FFF2-40B4-BE49-F238E27FC236}">
                <a16:creationId xmlns:a16="http://schemas.microsoft.com/office/drawing/2014/main" id="{341BB16C-3F8C-1EA0-0FE5-C0358E42EC25}"/>
              </a:ext>
            </a:extLst>
          </p:cNvPr>
          <p:cNvSpPr/>
          <p:nvPr/>
        </p:nvSpPr>
        <p:spPr>
          <a:xfrm>
            <a:off x="3297967" y="5232898"/>
            <a:ext cx="1281891" cy="128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Mental Health</a:t>
            </a:r>
          </a:p>
        </p:txBody>
      </p:sp>
      <p:sp>
        <p:nvSpPr>
          <p:cNvPr id="12" name="Oval 11">
            <a:extLst>
              <a:ext uri="{FF2B5EF4-FFF2-40B4-BE49-F238E27FC236}">
                <a16:creationId xmlns:a16="http://schemas.microsoft.com/office/drawing/2014/main" id="{A4CDA2C6-2B96-09E0-99B4-141341F323E7}"/>
              </a:ext>
            </a:extLst>
          </p:cNvPr>
          <p:cNvSpPr/>
          <p:nvPr/>
        </p:nvSpPr>
        <p:spPr>
          <a:xfrm>
            <a:off x="4193598" y="1418321"/>
            <a:ext cx="1281891" cy="1281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Prediabetes</a:t>
            </a:r>
          </a:p>
        </p:txBody>
      </p:sp>
      <p:sp>
        <p:nvSpPr>
          <p:cNvPr id="16" name="Oval 15">
            <a:extLst>
              <a:ext uri="{FF2B5EF4-FFF2-40B4-BE49-F238E27FC236}">
                <a16:creationId xmlns:a16="http://schemas.microsoft.com/office/drawing/2014/main" id="{AAFB370E-BF14-BF6E-FC1A-70C5ECD62239}"/>
              </a:ext>
            </a:extLst>
          </p:cNvPr>
          <p:cNvSpPr/>
          <p:nvPr/>
        </p:nvSpPr>
        <p:spPr>
          <a:xfrm>
            <a:off x="3300664" y="278753"/>
            <a:ext cx="1281891" cy="12818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200" b="1" dirty="0">
                <a:solidFill>
                  <a:srgbClr val="FFFFFF"/>
                </a:solidFill>
                <a:latin typeface="Century Gothic" panose="020B0502020202020204" pitchFamily="34" charset="0"/>
              </a:rPr>
              <a:t>Obesity</a:t>
            </a: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445E6345-DFB7-B123-0C34-C1F3C9287496}"/>
              </a:ext>
            </a:extLst>
          </p:cNvPr>
          <p:cNvSpPr/>
          <p:nvPr/>
        </p:nvSpPr>
        <p:spPr>
          <a:xfrm>
            <a:off x="4193598" y="4104719"/>
            <a:ext cx="1281891" cy="12818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Hypertension</a:t>
            </a:r>
          </a:p>
        </p:txBody>
      </p:sp>
      <p:sp>
        <p:nvSpPr>
          <p:cNvPr id="14" name="Freeform 22">
            <a:extLst>
              <a:ext uri="{FF2B5EF4-FFF2-40B4-BE49-F238E27FC236}">
                <a16:creationId xmlns:a16="http://schemas.microsoft.com/office/drawing/2014/main" id="{2E172DC3-0B22-82B9-D2D4-E92535C2F89D}"/>
              </a:ext>
            </a:extLst>
          </p:cNvPr>
          <p:cNvSpPr>
            <a:spLocks noEditPoints="1"/>
          </p:cNvSpPr>
          <p:nvPr/>
        </p:nvSpPr>
        <p:spPr bwMode="auto">
          <a:xfrm>
            <a:off x="4626608" y="4415931"/>
            <a:ext cx="413433" cy="342510"/>
          </a:xfrm>
          <a:custGeom>
            <a:avLst/>
            <a:gdLst>
              <a:gd name="T0" fmla="*/ 232 w 262"/>
              <a:gd name="T1" fmla="*/ 109 h 217"/>
              <a:gd name="T2" fmla="*/ 180 w 262"/>
              <a:gd name="T3" fmla="*/ 109 h 217"/>
              <a:gd name="T4" fmla="*/ 166 w 262"/>
              <a:gd name="T5" fmla="*/ 80 h 217"/>
              <a:gd name="T6" fmla="*/ 162 w 262"/>
              <a:gd name="T7" fmla="*/ 78 h 217"/>
              <a:gd name="T8" fmla="*/ 159 w 262"/>
              <a:gd name="T9" fmla="*/ 80 h 217"/>
              <a:gd name="T10" fmla="*/ 131 w 262"/>
              <a:gd name="T11" fmla="*/ 141 h 217"/>
              <a:gd name="T12" fmla="*/ 103 w 262"/>
              <a:gd name="T13" fmla="*/ 65 h 217"/>
              <a:gd name="T14" fmla="*/ 100 w 262"/>
              <a:gd name="T15" fmla="*/ 62 h 217"/>
              <a:gd name="T16" fmla="*/ 96 w 262"/>
              <a:gd name="T17" fmla="*/ 65 h 217"/>
              <a:gd name="T18" fmla="*/ 81 w 262"/>
              <a:gd name="T19" fmla="*/ 109 h 217"/>
              <a:gd name="T20" fmla="*/ 30 w 262"/>
              <a:gd name="T21" fmla="*/ 109 h 217"/>
              <a:gd name="T22" fmla="*/ 26 w 262"/>
              <a:gd name="T23" fmla="*/ 113 h 217"/>
              <a:gd name="T24" fmla="*/ 30 w 262"/>
              <a:gd name="T25" fmla="*/ 117 h 217"/>
              <a:gd name="T26" fmla="*/ 84 w 262"/>
              <a:gd name="T27" fmla="*/ 117 h 217"/>
              <a:gd name="T28" fmla="*/ 88 w 262"/>
              <a:gd name="T29" fmla="*/ 114 h 217"/>
              <a:gd name="T30" fmla="*/ 100 w 262"/>
              <a:gd name="T31" fmla="*/ 78 h 217"/>
              <a:gd name="T32" fmla="*/ 127 w 262"/>
              <a:gd name="T33" fmla="*/ 153 h 217"/>
              <a:gd name="T34" fmla="*/ 131 w 262"/>
              <a:gd name="T35" fmla="*/ 155 h 217"/>
              <a:gd name="T36" fmla="*/ 135 w 262"/>
              <a:gd name="T37" fmla="*/ 153 h 217"/>
              <a:gd name="T38" fmla="*/ 162 w 262"/>
              <a:gd name="T39" fmla="*/ 91 h 217"/>
              <a:gd name="T40" fmla="*/ 174 w 262"/>
              <a:gd name="T41" fmla="*/ 115 h 217"/>
              <a:gd name="T42" fmla="*/ 178 w 262"/>
              <a:gd name="T43" fmla="*/ 117 h 217"/>
              <a:gd name="T44" fmla="*/ 232 w 262"/>
              <a:gd name="T45" fmla="*/ 117 h 217"/>
              <a:gd name="T46" fmla="*/ 236 w 262"/>
              <a:gd name="T47" fmla="*/ 113 h 217"/>
              <a:gd name="T48" fmla="*/ 232 w 262"/>
              <a:gd name="T49" fmla="*/ 109 h 217"/>
              <a:gd name="T50" fmla="*/ 232 w 262"/>
              <a:gd name="T51" fmla="*/ 15 h 217"/>
              <a:gd name="T52" fmla="*/ 191 w 262"/>
              <a:gd name="T53" fmla="*/ 0 h 217"/>
              <a:gd name="T54" fmla="*/ 141 w 262"/>
              <a:gd name="T55" fmla="*/ 22 h 217"/>
              <a:gd name="T56" fmla="*/ 131 w 262"/>
              <a:gd name="T57" fmla="*/ 32 h 217"/>
              <a:gd name="T58" fmla="*/ 121 w 262"/>
              <a:gd name="T59" fmla="*/ 22 h 217"/>
              <a:gd name="T60" fmla="*/ 71 w 262"/>
              <a:gd name="T61" fmla="*/ 0 h 217"/>
              <a:gd name="T62" fmla="*/ 30 w 262"/>
              <a:gd name="T63" fmla="*/ 15 h 217"/>
              <a:gd name="T64" fmla="*/ 14 w 262"/>
              <a:gd name="T65" fmla="*/ 99 h 217"/>
              <a:gd name="T66" fmla="*/ 18 w 262"/>
              <a:gd name="T67" fmla="*/ 101 h 217"/>
              <a:gd name="T68" fmla="*/ 21 w 262"/>
              <a:gd name="T69" fmla="*/ 96 h 217"/>
              <a:gd name="T70" fmla="*/ 14 w 262"/>
              <a:gd name="T71" fmla="*/ 65 h 217"/>
              <a:gd name="T72" fmla="*/ 35 w 262"/>
              <a:gd name="T73" fmla="*/ 21 h 217"/>
              <a:gd name="T74" fmla="*/ 71 w 262"/>
              <a:gd name="T75" fmla="*/ 8 h 217"/>
              <a:gd name="T76" fmla="*/ 116 w 262"/>
              <a:gd name="T77" fmla="*/ 27 h 217"/>
              <a:gd name="T78" fmla="*/ 131 w 262"/>
              <a:gd name="T79" fmla="*/ 43 h 217"/>
              <a:gd name="T80" fmla="*/ 146 w 262"/>
              <a:gd name="T81" fmla="*/ 27 h 217"/>
              <a:gd name="T82" fmla="*/ 191 w 262"/>
              <a:gd name="T83" fmla="*/ 8 h 217"/>
              <a:gd name="T84" fmla="*/ 227 w 262"/>
              <a:gd name="T85" fmla="*/ 21 h 217"/>
              <a:gd name="T86" fmla="*/ 248 w 262"/>
              <a:gd name="T87" fmla="*/ 65 h 217"/>
              <a:gd name="T88" fmla="*/ 241 w 262"/>
              <a:gd name="T89" fmla="*/ 96 h 217"/>
              <a:gd name="T90" fmla="*/ 244 w 262"/>
              <a:gd name="T91" fmla="*/ 101 h 217"/>
              <a:gd name="T92" fmla="*/ 248 w 262"/>
              <a:gd name="T93" fmla="*/ 99 h 217"/>
              <a:gd name="T94" fmla="*/ 232 w 262"/>
              <a:gd name="T95" fmla="*/ 15 h 217"/>
              <a:gd name="T96" fmla="*/ 212 w 262"/>
              <a:gd name="T97" fmla="*/ 132 h 217"/>
              <a:gd name="T98" fmla="*/ 211 w 262"/>
              <a:gd name="T99" fmla="*/ 132 h 217"/>
              <a:gd name="T100" fmla="*/ 208 w 262"/>
              <a:gd name="T101" fmla="*/ 133 h 217"/>
              <a:gd name="T102" fmla="*/ 137 w 262"/>
              <a:gd name="T103" fmla="*/ 207 h 217"/>
              <a:gd name="T104" fmla="*/ 131 w 262"/>
              <a:gd name="T105" fmla="*/ 210 h 217"/>
              <a:gd name="T106" fmla="*/ 125 w 262"/>
              <a:gd name="T107" fmla="*/ 207 h 217"/>
              <a:gd name="T108" fmla="*/ 54 w 262"/>
              <a:gd name="T109" fmla="*/ 133 h 217"/>
              <a:gd name="T110" fmla="*/ 50 w 262"/>
              <a:gd name="T111" fmla="*/ 132 h 217"/>
              <a:gd name="T112" fmla="*/ 50 w 262"/>
              <a:gd name="T113" fmla="*/ 132 h 217"/>
              <a:gd name="T114" fmla="*/ 48 w 262"/>
              <a:gd name="T115" fmla="*/ 139 h 217"/>
              <a:gd name="T116" fmla="*/ 120 w 262"/>
              <a:gd name="T117" fmla="*/ 213 h 217"/>
              <a:gd name="T118" fmla="*/ 131 w 262"/>
              <a:gd name="T119" fmla="*/ 217 h 217"/>
              <a:gd name="T120" fmla="*/ 142 w 262"/>
              <a:gd name="T121" fmla="*/ 213 h 217"/>
              <a:gd name="T122" fmla="*/ 214 w 262"/>
              <a:gd name="T123" fmla="*/ 139 h 217"/>
              <a:gd name="T124" fmla="*/ 212 w 262"/>
              <a:gd name="T125" fmla="*/ 13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7">
                <a:moveTo>
                  <a:pt x="232" y="109"/>
                </a:moveTo>
                <a:cubicBezTo>
                  <a:pt x="180" y="109"/>
                  <a:pt x="180" y="109"/>
                  <a:pt x="180" y="109"/>
                </a:cubicBezTo>
                <a:cubicBezTo>
                  <a:pt x="166" y="80"/>
                  <a:pt x="166" y="80"/>
                  <a:pt x="166" y="80"/>
                </a:cubicBezTo>
                <a:cubicBezTo>
                  <a:pt x="165" y="79"/>
                  <a:pt x="164" y="78"/>
                  <a:pt x="162" y="78"/>
                </a:cubicBezTo>
                <a:cubicBezTo>
                  <a:pt x="161" y="78"/>
                  <a:pt x="159" y="79"/>
                  <a:pt x="159" y="80"/>
                </a:cubicBezTo>
                <a:cubicBezTo>
                  <a:pt x="131" y="141"/>
                  <a:pt x="131" y="141"/>
                  <a:pt x="131" y="141"/>
                </a:cubicBezTo>
                <a:cubicBezTo>
                  <a:pt x="103" y="65"/>
                  <a:pt x="103" y="65"/>
                  <a:pt x="103" y="65"/>
                </a:cubicBezTo>
                <a:cubicBezTo>
                  <a:pt x="103" y="64"/>
                  <a:pt x="101" y="62"/>
                  <a:pt x="100" y="62"/>
                </a:cubicBezTo>
                <a:cubicBezTo>
                  <a:pt x="98" y="62"/>
                  <a:pt x="97" y="64"/>
                  <a:pt x="96" y="65"/>
                </a:cubicBezTo>
                <a:cubicBezTo>
                  <a:pt x="81" y="109"/>
                  <a:pt x="81" y="109"/>
                  <a:pt x="81" y="109"/>
                </a:cubicBezTo>
                <a:cubicBezTo>
                  <a:pt x="30" y="109"/>
                  <a:pt x="30" y="109"/>
                  <a:pt x="30" y="109"/>
                </a:cubicBezTo>
                <a:cubicBezTo>
                  <a:pt x="28" y="109"/>
                  <a:pt x="26" y="111"/>
                  <a:pt x="26" y="113"/>
                </a:cubicBezTo>
                <a:cubicBezTo>
                  <a:pt x="26" y="115"/>
                  <a:pt x="28" y="117"/>
                  <a:pt x="30" y="117"/>
                </a:cubicBezTo>
                <a:cubicBezTo>
                  <a:pt x="84" y="117"/>
                  <a:pt x="84" y="117"/>
                  <a:pt x="84" y="117"/>
                </a:cubicBezTo>
                <a:cubicBezTo>
                  <a:pt x="86" y="117"/>
                  <a:pt x="87" y="116"/>
                  <a:pt x="88" y="114"/>
                </a:cubicBezTo>
                <a:cubicBezTo>
                  <a:pt x="100" y="78"/>
                  <a:pt x="100" y="78"/>
                  <a:pt x="100" y="78"/>
                </a:cubicBezTo>
                <a:cubicBezTo>
                  <a:pt x="127" y="153"/>
                  <a:pt x="127" y="153"/>
                  <a:pt x="127" y="153"/>
                </a:cubicBezTo>
                <a:cubicBezTo>
                  <a:pt x="128" y="154"/>
                  <a:pt x="129" y="155"/>
                  <a:pt x="131" y="155"/>
                </a:cubicBezTo>
                <a:cubicBezTo>
                  <a:pt x="132" y="155"/>
                  <a:pt x="134" y="155"/>
                  <a:pt x="135" y="153"/>
                </a:cubicBezTo>
                <a:cubicBezTo>
                  <a:pt x="162" y="91"/>
                  <a:pt x="162" y="91"/>
                  <a:pt x="162" y="91"/>
                </a:cubicBezTo>
                <a:cubicBezTo>
                  <a:pt x="174" y="115"/>
                  <a:pt x="174" y="115"/>
                  <a:pt x="174" y="115"/>
                </a:cubicBezTo>
                <a:cubicBezTo>
                  <a:pt x="175" y="116"/>
                  <a:pt x="176" y="117"/>
                  <a:pt x="178" y="117"/>
                </a:cubicBezTo>
                <a:cubicBezTo>
                  <a:pt x="232" y="117"/>
                  <a:pt x="232" y="117"/>
                  <a:pt x="232" y="117"/>
                </a:cubicBezTo>
                <a:cubicBezTo>
                  <a:pt x="234" y="117"/>
                  <a:pt x="236" y="115"/>
                  <a:pt x="236" y="113"/>
                </a:cubicBezTo>
                <a:cubicBezTo>
                  <a:pt x="236" y="111"/>
                  <a:pt x="234" y="109"/>
                  <a:pt x="232" y="109"/>
                </a:cubicBezTo>
                <a:close/>
                <a:moveTo>
                  <a:pt x="232" y="15"/>
                </a:moveTo>
                <a:cubicBezTo>
                  <a:pt x="220" y="5"/>
                  <a:pt x="205" y="0"/>
                  <a:pt x="191" y="0"/>
                </a:cubicBezTo>
                <a:cubicBezTo>
                  <a:pt x="172" y="0"/>
                  <a:pt x="154" y="8"/>
                  <a:pt x="141" y="22"/>
                </a:cubicBezTo>
                <a:cubicBezTo>
                  <a:pt x="131" y="32"/>
                  <a:pt x="131" y="32"/>
                  <a:pt x="131" y="32"/>
                </a:cubicBezTo>
                <a:cubicBezTo>
                  <a:pt x="121" y="22"/>
                  <a:pt x="121" y="22"/>
                  <a:pt x="121" y="22"/>
                </a:cubicBezTo>
                <a:cubicBezTo>
                  <a:pt x="108" y="8"/>
                  <a:pt x="90" y="0"/>
                  <a:pt x="71" y="0"/>
                </a:cubicBezTo>
                <a:cubicBezTo>
                  <a:pt x="57" y="0"/>
                  <a:pt x="42" y="5"/>
                  <a:pt x="30" y="15"/>
                </a:cubicBezTo>
                <a:cubicBezTo>
                  <a:pt x="5" y="36"/>
                  <a:pt x="0" y="72"/>
                  <a:pt x="14" y="99"/>
                </a:cubicBezTo>
                <a:cubicBezTo>
                  <a:pt x="15" y="100"/>
                  <a:pt x="16" y="101"/>
                  <a:pt x="18" y="101"/>
                </a:cubicBezTo>
                <a:cubicBezTo>
                  <a:pt x="20" y="101"/>
                  <a:pt x="22" y="98"/>
                  <a:pt x="21" y="96"/>
                </a:cubicBezTo>
                <a:cubicBezTo>
                  <a:pt x="16" y="86"/>
                  <a:pt x="14" y="76"/>
                  <a:pt x="14" y="65"/>
                </a:cubicBezTo>
                <a:cubicBezTo>
                  <a:pt x="15" y="48"/>
                  <a:pt x="22" y="32"/>
                  <a:pt x="35" y="21"/>
                </a:cubicBezTo>
                <a:cubicBezTo>
                  <a:pt x="45" y="13"/>
                  <a:pt x="58" y="8"/>
                  <a:pt x="71" y="8"/>
                </a:cubicBezTo>
                <a:cubicBezTo>
                  <a:pt x="88" y="8"/>
                  <a:pt x="104" y="15"/>
                  <a:pt x="116" y="27"/>
                </a:cubicBezTo>
                <a:cubicBezTo>
                  <a:pt x="131" y="43"/>
                  <a:pt x="131" y="43"/>
                  <a:pt x="131" y="43"/>
                </a:cubicBezTo>
                <a:cubicBezTo>
                  <a:pt x="146" y="27"/>
                  <a:pt x="146" y="27"/>
                  <a:pt x="146" y="27"/>
                </a:cubicBezTo>
                <a:cubicBezTo>
                  <a:pt x="158" y="15"/>
                  <a:pt x="174" y="8"/>
                  <a:pt x="191" y="8"/>
                </a:cubicBezTo>
                <a:cubicBezTo>
                  <a:pt x="204" y="8"/>
                  <a:pt x="217" y="13"/>
                  <a:pt x="227" y="21"/>
                </a:cubicBezTo>
                <a:cubicBezTo>
                  <a:pt x="240" y="32"/>
                  <a:pt x="247" y="48"/>
                  <a:pt x="248" y="65"/>
                </a:cubicBezTo>
                <a:cubicBezTo>
                  <a:pt x="248" y="76"/>
                  <a:pt x="246" y="86"/>
                  <a:pt x="241" y="96"/>
                </a:cubicBezTo>
                <a:cubicBezTo>
                  <a:pt x="240" y="98"/>
                  <a:pt x="242" y="101"/>
                  <a:pt x="244" y="101"/>
                </a:cubicBezTo>
                <a:cubicBezTo>
                  <a:pt x="246" y="101"/>
                  <a:pt x="247" y="100"/>
                  <a:pt x="248" y="99"/>
                </a:cubicBezTo>
                <a:cubicBezTo>
                  <a:pt x="262" y="72"/>
                  <a:pt x="257" y="36"/>
                  <a:pt x="232" y="15"/>
                </a:cubicBezTo>
                <a:close/>
                <a:moveTo>
                  <a:pt x="212" y="132"/>
                </a:moveTo>
                <a:cubicBezTo>
                  <a:pt x="211" y="132"/>
                  <a:pt x="211" y="132"/>
                  <a:pt x="211" y="132"/>
                </a:cubicBezTo>
                <a:cubicBezTo>
                  <a:pt x="210" y="132"/>
                  <a:pt x="209" y="133"/>
                  <a:pt x="208" y="133"/>
                </a:cubicBezTo>
                <a:cubicBezTo>
                  <a:pt x="137" y="207"/>
                  <a:pt x="137" y="207"/>
                  <a:pt x="137" y="207"/>
                </a:cubicBezTo>
                <a:cubicBezTo>
                  <a:pt x="135" y="209"/>
                  <a:pt x="133" y="210"/>
                  <a:pt x="131" y="210"/>
                </a:cubicBezTo>
                <a:cubicBezTo>
                  <a:pt x="128" y="210"/>
                  <a:pt x="126" y="209"/>
                  <a:pt x="125" y="207"/>
                </a:cubicBezTo>
                <a:cubicBezTo>
                  <a:pt x="54" y="133"/>
                  <a:pt x="54" y="133"/>
                  <a:pt x="54" y="133"/>
                </a:cubicBezTo>
                <a:cubicBezTo>
                  <a:pt x="53" y="133"/>
                  <a:pt x="52" y="132"/>
                  <a:pt x="50" y="132"/>
                </a:cubicBezTo>
                <a:cubicBezTo>
                  <a:pt x="50" y="132"/>
                  <a:pt x="50" y="132"/>
                  <a:pt x="50" y="132"/>
                </a:cubicBezTo>
                <a:cubicBezTo>
                  <a:pt x="47" y="132"/>
                  <a:pt x="45" y="136"/>
                  <a:pt x="48" y="139"/>
                </a:cubicBezTo>
                <a:cubicBezTo>
                  <a:pt x="120" y="213"/>
                  <a:pt x="120" y="213"/>
                  <a:pt x="120" y="213"/>
                </a:cubicBezTo>
                <a:cubicBezTo>
                  <a:pt x="123" y="216"/>
                  <a:pt x="127" y="217"/>
                  <a:pt x="131" y="217"/>
                </a:cubicBezTo>
                <a:cubicBezTo>
                  <a:pt x="135" y="217"/>
                  <a:pt x="139" y="216"/>
                  <a:pt x="142" y="213"/>
                </a:cubicBezTo>
                <a:cubicBezTo>
                  <a:pt x="214" y="139"/>
                  <a:pt x="214" y="139"/>
                  <a:pt x="214" y="139"/>
                </a:cubicBezTo>
                <a:cubicBezTo>
                  <a:pt x="216" y="136"/>
                  <a:pt x="215" y="132"/>
                  <a:pt x="212" y="132"/>
                </a:cubicBezTo>
                <a:close/>
              </a:path>
            </a:pathLst>
          </a:custGeom>
          <a:solidFill>
            <a:schemeClr val="bg1"/>
          </a:solidFill>
          <a:ln w="9525">
            <a:solidFill>
              <a:schemeClr val="bg1"/>
            </a:solidFill>
          </a:ln>
        </p:spPr>
        <p:txBody>
          <a:bodyPr vert="horz" wrap="square" lIns="91440" tIns="45720" rIns="91440" bIns="45720" numCol="1" anchor="t" anchorCtr="0" compatLnSpc="1">
            <a:prstTxWarp prst="textNoShape">
              <a:avLst/>
            </a:prstTxWarp>
          </a:bodyPr>
          <a:lstStyle/>
          <a:p>
            <a:endParaRPr lang="en-US" sz="1400" dirty="0"/>
          </a:p>
        </p:txBody>
      </p:sp>
      <p:grpSp>
        <p:nvGrpSpPr>
          <p:cNvPr id="17" name="Group 16">
            <a:extLst>
              <a:ext uri="{FF2B5EF4-FFF2-40B4-BE49-F238E27FC236}">
                <a16:creationId xmlns:a16="http://schemas.microsoft.com/office/drawing/2014/main" id="{B1F60113-AA9B-25A8-95BD-6A118A6C9146}"/>
              </a:ext>
            </a:extLst>
          </p:cNvPr>
          <p:cNvGrpSpPr/>
          <p:nvPr/>
        </p:nvGrpSpPr>
        <p:grpSpPr>
          <a:xfrm>
            <a:off x="3743438" y="541369"/>
            <a:ext cx="390947" cy="378329"/>
            <a:chOff x="2555875" y="3175"/>
            <a:chExt cx="7083425" cy="6854825"/>
          </a:xfrm>
          <a:solidFill>
            <a:schemeClr val="bg1"/>
          </a:solidFill>
        </p:grpSpPr>
        <p:sp>
          <p:nvSpPr>
            <p:cNvPr id="18" name="Freeform 158">
              <a:extLst>
                <a:ext uri="{FF2B5EF4-FFF2-40B4-BE49-F238E27FC236}">
                  <a16:creationId xmlns:a16="http://schemas.microsoft.com/office/drawing/2014/main" id="{A1F28C4B-BFA3-0207-9500-570A852A741A}"/>
                </a:ext>
              </a:extLst>
            </p:cNvPr>
            <p:cNvSpPr>
              <a:spLocks noEditPoints="1"/>
            </p:cNvSpPr>
            <p:nvPr/>
          </p:nvSpPr>
          <p:spPr bwMode="auto">
            <a:xfrm>
              <a:off x="4032250" y="3175"/>
              <a:ext cx="4130675" cy="4130675"/>
            </a:xfrm>
            <a:custGeom>
              <a:avLst/>
              <a:gdLst>
                <a:gd name="T0" fmla="*/ 556 w 1113"/>
                <a:gd name="T1" fmla="*/ 1113 h 1113"/>
                <a:gd name="T2" fmla="*/ 0 w 1113"/>
                <a:gd name="T3" fmla="*/ 557 h 1113"/>
                <a:gd name="T4" fmla="*/ 556 w 1113"/>
                <a:gd name="T5" fmla="*/ 0 h 1113"/>
                <a:gd name="T6" fmla="*/ 1113 w 1113"/>
                <a:gd name="T7" fmla="*/ 557 h 1113"/>
                <a:gd name="T8" fmla="*/ 556 w 1113"/>
                <a:gd name="T9" fmla="*/ 1113 h 1113"/>
                <a:gd name="T10" fmla="*/ 556 w 1113"/>
                <a:gd name="T11" fmla="*/ 60 h 1113"/>
                <a:gd name="T12" fmla="*/ 60 w 1113"/>
                <a:gd name="T13" fmla="*/ 557 h 1113"/>
                <a:gd name="T14" fmla="*/ 556 w 1113"/>
                <a:gd name="T15" fmla="*/ 1053 h 1113"/>
                <a:gd name="T16" fmla="*/ 1053 w 1113"/>
                <a:gd name="T17" fmla="*/ 557 h 1113"/>
                <a:gd name="T18" fmla="*/ 556 w 1113"/>
                <a:gd name="T19" fmla="*/ 6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3" h="1113">
                  <a:moveTo>
                    <a:pt x="556" y="1113"/>
                  </a:moveTo>
                  <a:cubicBezTo>
                    <a:pt x="250" y="1113"/>
                    <a:pt x="0" y="863"/>
                    <a:pt x="0" y="557"/>
                  </a:cubicBezTo>
                  <a:cubicBezTo>
                    <a:pt x="0" y="250"/>
                    <a:pt x="250" y="0"/>
                    <a:pt x="556" y="0"/>
                  </a:cubicBezTo>
                  <a:cubicBezTo>
                    <a:pt x="863" y="0"/>
                    <a:pt x="1113" y="250"/>
                    <a:pt x="1113" y="557"/>
                  </a:cubicBezTo>
                  <a:cubicBezTo>
                    <a:pt x="1113" y="863"/>
                    <a:pt x="863" y="1113"/>
                    <a:pt x="556" y="1113"/>
                  </a:cubicBezTo>
                  <a:close/>
                  <a:moveTo>
                    <a:pt x="556" y="60"/>
                  </a:moveTo>
                  <a:cubicBezTo>
                    <a:pt x="282" y="60"/>
                    <a:pt x="60" y="283"/>
                    <a:pt x="60" y="557"/>
                  </a:cubicBezTo>
                  <a:cubicBezTo>
                    <a:pt x="60" y="830"/>
                    <a:pt x="282" y="1053"/>
                    <a:pt x="556" y="1053"/>
                  </a:cubicBezTo>
                  <a:cubicBezTo>
                    <a:pt x="830" y="1053"/>
                    <a:pt x="1053" y="830"/>
                    <a:pt x="1053" y="557"/>
                  </a:cubicBezTo>
                  <a:cubicBezTo>
                    <a:pt x="1053" y="283"/>
                    <a:pt x="830" y="60"/>
                    <a:pt x="55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19" name="Freeform 159">
              <a:extLst>
                <a:ext uri="{FF2B5EF4-FFF2-40B4-BE49-F238E27FC236}">
                  <a16:creationId xmlns:a16="http://schemas.microsoft.com/office/drawing/2014/main" id="{4A5A7520-F6AE-A42F-B6FD-13558485776F}"/>
                </a:ext>
              </a:extLst>
            </p:cNvPr>
            <p:cNvSpPr>
              <a:spLocks noEditPoints="1"/>
            </p:cNvSpPr>
            <p:nvPr/>
          </p:nvSpPr>
          <p:spPr bwMode="auto">
            <a:xfrm>
              <a:off x="5572125" y="2363788"/>
              <a:ext cx="1087438" cy="1090613"/>
            </a:xfrm>
            <a:custGeom>
              <a:avLst/>
              <a:gdLst>
                <a:gd name="T0" fmla="*/ 146 w 293"/>
                <a:gd name="T1" fmla="*/ 294 h 294"/>
                <a:gd name="T2" fmla="*/ 0 w 293"/>
                <a:gd name="T3" fmla="*/ 147 h 294"/>
                <a:gd name="T4" fmla="*/ 146 w 293"/>
                <a:gd name="T5" fmla="*/ 0 h 294"/>
                <a:gd name="T6" fmla="*/ 293 w 293"/>
                <a:gd name="T7" fmla="*/ 147 h 294"/>
                <a:gd name="T8" fmla="*/ 146 w 293"/>
                <a:gd name="T9" fmla="*/ 294 h 294"/>
                <a:gd name="T10" fmla="*/ 146 w 293"/>
                <a:gd name="T11" fmla="*/ 60 h 294"/>
                <a:gd name="T12" fmla="*/ 59 w 293"/>
                <a:gd name="T13" fmla="*/ 147 h 294"/>
                <a:gd name="T14" fmla="*/ 146 w 293"/>
                <a:gd name="T15" fmla="*/ 234 h 294"/>
                <a:gd name="T16" fmla="*/ 233 w 293"/>
                <a:gd name="T17" fmla="*/ 147 h 294"/>
                <a:gd name="T18" fmla="*/ 146 w 293"/>
                <a:gd name="T19" fmla="*/ 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94">
                  <a:moveTo>
                    <a:pt x="146" y="294"/>
                  </a:moveTo>
                  <a:cubicBezTo>
                    <a:pt x="66" y="294"/>
                    <a:pt x="0" y="228"/>
                    <a:pt x="0" y="147"/>
                  </a:cubicBezTo>
                  <a:cubicBezTo>
                    <a:pt x="0" y="66"/>
                    <a:pt x="66" y="0"/>
                    <a:pt x="146" y="0"/>
                  </a:cubicBezTo>
                  <a:cubicBezTo>
                    <a:pt x="227" y="0"/>
                    <a:pt x="293" y="66"/>
                    <a:pt x="293" y="147"/>
                  </a:cubicBezTo>
                  <a:cubicBezTo>
                    <a:pt x="293" y="228"/>
                    <a:pt x="227" y="294"/>
                    <a:pt x="146" y="294"/>
                  </a:cubicBezTo>
                  <a:close/>
                  <a:moveTo>
                    <a:pt x="146" y="60"/>
                  </a:moveTo>
                  <a:cubicBezTo>
                    <a:pt x="99" y="60"/>
                    <a:pt x="59" y="99"/>
                    <a:pt x="59" y="147"/>
                  </a:cubicBezTo>
                  <a:cubicBezTo>
                    <a:pt x="59" y="195"/>
                    <a:pt x="99" y="234"/>
                    <a:pt x="146" y="234"/>
                  </a:cubicBezTo>
                  <a:cubicBezTo>
                    <a:pt x="194" y="234"/>
                    <a:pt x="233" y="195"/>
                    <a:pt x="233" y="147"/>
                  </a:cubicBezTo>
                  <a:cubicBezTo>
                    <a:pt x="233" y="99"/>
                    <a:pt x="194" y="60"/>
                    <a:pt x="14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20" name="Freeform 160">
              <a:extLst>
                <a:ext uri="{FF2B5EF4-FFF2-40B4-BE49-F238E27FC236}">
                  <a16:creationId xmlns:a16="http://schemas.microsoft.com/office/drawing/2014/main" id="{036AC58D-404E-9493-C74E-DC694607AC91}"/>
                </a:ext>
              </a:extLst>
            </p:cNvPr>
            <p:cNvSpPr>
              <a:spLocks/>
            </p:cNvSpPr>
            <p:nvPr/>
          </p:nvSpPr>
          <p:spPr bwMode="auto">
            <a:xfrm>
              <a:off x="6170613" y="1101725"/>
              <a:ext cx="874713" cy="1525588"/>
            </a:xfrm>
            <a:custGeom>
              <a:avLst/>
              <a:gdLst>
                <a:gd name="T0" fmla="*/ 34 w 236"/>
                <a:gd name="T1" fmla="*/ 411 h 411"/>
                <a:gd name="T2" fmla="*/ 21 w 236"/>
                <a:gd name="T3" fmla="*/ 408 h 411"/>
                <a:gd name="T4" fmla="*/ 7 w 236"/>
                <a:gd name="T5" fmla="*/ 368 h 411"/>
                <a:gd name="T6" fmla="*/ 176 w 236"/>
                <a:gd name="T7" fmla="*/ 21 h 411"/>
                <a:gd name="T8" fmla="*/ 215 w 236"/>
                <a:gd name="T9" fmla="*/ 7 h 411"/>
                <a:gd name="T10" fmla="*/ 229 w 236"/>
                <a:gd name="T11" fmla="*/ 47 h 411"/>
                <a:gd name="T12" fmla="*/ 61 w 236"/>
                <a:gd name="T13" fmla="*/ 394 h 411"/>
                <a:gd name="T14" fmla="*/ 34 w 236"/>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11">
                  <a:moveTo>
                    <a:pt x="34" y="411"/>
                  </a:moveTo>
                  <a:cubicBezTo>
                    <a:pt x="29" y="411"/>
                    <a:pt x="25" y="410"/>
                    <a:pt x="21" y="408"/>
                  </a:cubicBezTo>
                  <a:cubicBezTo>
                    <a:pt x="6" y="400"/>
                    <a:pt x="0" y="383"/>
                    <a:pt x="7" y="368"/>
                  </a:cubicBezTo>
                  <a:cubicBezTo>
                    <a:pt x="176" y="21"/>
                    <a:pt x="176" y="21"/>
                    <a:pt x="176" y="21"/>
                  </a:cubicBezTo>
                  <a:cubicBezTo>
                    <a:pt x="183" y="6"/>
                    <a:pt x="200" y="0"/>
                    <a:pt x="215" y="7"/>
                  </a:cubicBezTo>
                  <a:cubicBezTo>
                    <a:pt x="230" y="14"/>
                    <a:pt x="236" y="32"/>
                    <a:pt x="229" y="47"/>
                  </a:cubicBezTo>
                  <a:cubicBezTo>
                    <a:pt x="61" y="394"/>
                    <a:pt x="61" y="394"/>
                    <a:pt x="61" y="394"/>
                  </a:cubicBezTo>
                  <a:cubicBezTo>
                    <a:pt x="55" y="404"/>
                    <a:pt x="45" y="411"/>
                    <a:pt x="34" y="4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21" name="Freeform 161">
              <a:extLst>
                <a:ext uri="{FF2B5EF4-FFF2-40B4-BE49-F238E27FC236}">
                  <a16:creationId xmlns:a16="http://schemas.microsoft.com/office/drawing/2014/main" id="{C7D75C03-5A10-3A40-E6AF-A6B0B763077F}"/>
                </a:ext>
              </a:extLst>
            </p:cNvPr>
            <p:cNvSpPr>
              <a:spLocks/>
            </p:cNvSpPr>
            <p:nvPr/>
          </p:nvSpPr>
          <p:spPr bwMode="auto">
            <a:xfrm>
              <a:off x="2555875" y="663575"/>
              <a:ext cx="7083425" cy="6194425"/>
            </a:xfrm>
            <a:custGeom>
              <a:avLst/>
              <a:gdLst>
                <a:gd name="T0" fmla="*/ 1596 w 1909"/>
                <a:gd name="T1" fmla="*/ 1669 h 1669"/>
                <a:gd name="T2" fmla="*/ 313 w 1909"/>
                <a:gd name="T3" fmla="*/ 1669 h 1669"/>
                <a:gd name="T4" fmla="*/ 0 w 1909"/>
                <a:gd name="T5" fmla="*/ 1356 h 1669"/>
                <a:gd name="T6" fmla="*/ 0 w 1909"/>
                <a:gd name="T7" fmla="*/ 313 h 1669"/>
                <a:gd name="T8" fmla="*/ 313 w 1909"/>
                <a:gd name="T9" fmla="*/ 0 h 1669"/>
                <a:gd name="T10" fmla="*/ 382 w 1909"/>
                <a:gd name="T11" fmla="*/ 0 h 1669"/>
                <a:gd name="T12" fmla="*/ 412 w 1909"/>
                <a:gd name="T13" fmla="*/ 30 h 1669"/>
                <a:gd name="T14" fmla="*/ 382 w 1909"/>
                <a:gd name="T15" fmla="*/ 60 h 1669"/>
                <a:gd name="T16" fmla="*/ 313 w 1909"/>
                <a:gd name="T17" fmla="*/ 60 h 1669"/>
                <a:gd name="T18" fmla="*/ 59 w 1909"/>
                <a:gd name="T19" fmla="*/ 313 h 1669"/>
                <a:gd name="T20" fmla="*/ 59 w 1909"/>
                <a:gd name="T21" fmla="*/ 1356 h 1669"/>
                <a:gd name="T22" fmla="*/ 313 w 1909"/>
                <a:gd name="T23" fmla="*/ 1609 h 1669"/>
                <a:gd name="T24" fmla="*/ 1596 w 1909"/>
                <a:gd name="T25" fmla="*/ 1609 h 1669"/>
                <a:gd name="T26" fmla="*/ 1849 w 1909"/>
                <a:gd name="T27" fmla="*/ 1356 h 1669"/>
                <a:gd name="T28" fmla="*/ 1849 w 1909"/>
                <a:gd name="T29" fmla="*/ 313 h 1669"/>
                <a:gd name="T30" fmla="*/ 1596 w 1909"/>
                <a:gd name="T31" fmla="*/ 60 h 1669"/>
                <a:gd name="T32" fmla="*/ 1567 w 1909"/>
                <a:gd name="T33" fmla="*/ 60 h 1669"/>
                <a:gd name="T34" fmla="*/ 1537 w 1909"/>
                <a:gd name="T35" fmla="*/ 30 h 1669"/>
                <a:gd name="T36" fmla="*/ 1567 w 1909"/>
                <a:gd name="T37" fmla="*/ 0 h 1669"/>
                <a:gd name="T38" fmla="*/ 1596 w 1909"/>
                <a:gd name="T39" fmla="*/ 0 h 1669"/>
                <a:gd name="T40" fmla="*/ 1909 w 1909"/>
                <a:gd name="T41" fmla="*/ 313 h 1669"/>
                <a:gd name="T42" fmla="*/ 1909 w 1909"/>
                <a:gd name="T43" fmla="*/ 1356 h 1669"/>
                <a:gd name="T44" fmla="*/ 1596 w 1909"/>
                <a:gd name="T45" fmla="*/ 1669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9" h="1669">
                  <a:moveTo>
                    <a:pt x="1596" y="1669"/>
                  </a:moveTo>
                  <a:cubicBezTo>
                    <a:pt x="313" y="1669"/>
                    <a:pt x="313" y="1669"/>
                    <a:pt x="313" y="1669"/>
                  </a:cubicBezTo>
                  <a:cubicBezTo>
                    <a:pt x="140" y="1669"/>
                    <a:pt x="0" y="1529"/>
                    <a:pt x="0" y="1356"/>
                  </a:cubicBezTo>
                  <a:cubicBezTo>
                    <a:pt x="0" y="313"/>
                    <a:pt x="0" y="313"/>
                    <a:pt x="0" y="313"/>
                  </a:cubicBezTo>
                  <a:cubicBezTo>
                    <a:pt x="0" y="140"/>
                    <a:pt x="140" y="0"/>
                    <a:pt x="313" y="0"/>
                  </a:cubicBezTo>
                  <a:cubicBezTo>
                    <a:pt x="382" y="0"/>
                    <a:pt x="382" y="0"/>
                    <a:pt x="382" y="0"/>
                  </a:cubicBezTo>
                  <a:cubicBezTo>
                    <a:pt x="398" y="0"/>
                    <a:pt x="412" y="13"/>
                    <a:pt x="412" y="30"/>
                  </a:cubicBezTo>
                  <a:cubicBezTo>
                    <a:pt x="412" y="46"/>
                    <a:pt x="398" y="60"/>
                    <a:pt x="382" y="60"/>
                  </a:cubicBezTo>
                  <a:cubicBezTo>
                    <a:pt x="313" y="60"/>
                    <a:pt x="313" y="60"/>
                    <a:pt x="313" y="60"/>
                  </a:cubicBezTo>
                  <a:cubicBezTo>
                    <a:pt x="173" y="60"/>
                    <a:pt x="59" y="173"/>
                    <a:pt x="59" y="313"/>
                  </a:cubicBezTo>
                  <a:cubicBezTo>
                    <a:pt x="59" y="1356"/>
                    <a:pt x="59" y="1356"/>
                    <a:pt x="59" y="1356"/>
                  </a:cubicBezTo>
                  <a:cubicBezTo>
                    <a:pt x="59" y="1496"/>
                    <a:pt x="173" y="1609"/>
                    <a:pt x="313" y="1609"/>
                  </a:cubicBezTo>
                  <a:cubicBezTo>
                    <a:pt x="1596" y="1609"/>
                    <a:pt x="1596" y="1609"/>
                    <a:pt x="1596" y="1609"/>
                  </a:cubicBezTo>
                  <a:cubicBezTo>
                    <a:pt x="1736" y="1609"/>
                    <a:pt x="1849" y="1496"/>
                    <a:pt x="1849" y="1356"/>
                  </a:cubicBezTo>
                  <a:cubicBezTo>
                    <a:pt x="1849" y="313"/>
                    <a:pt x="1849" y="313"/>
                    <a:pt x="1849" y="313"/>
                  </a:cubicBezTo>
                  <a:cubicBezTo>
                    <a:pt x="1849" y="173"/>
                    <a:pt x="1736" y="60"/>
                    <a:pt x="1596" y="60"/>
                  </a:cubicBezTo>
                  <a:cubicBezTo>
                    <a:pt x="1567" y="60"/>
                    <a:pt x="1567" y="60"/>
                    <a:pt x="1567" y="60"/>
                  </a:cubicBezTo>
                  <a:cubicBezTo>
                    <a:pt x="1550" y="60"/>
                    <a:pt x="1537" y="46"/>
                    <a:pt x="1537" y="30"/>
                  </a:cubicBezTo>
                  <a:cubicBezTo>
                    <a:pt x="1537" y="13"/>
                    <a:pt x="1550" y="0"/>
                    <a:pt x="1567" y="0"/>
                  </a:cubicBezTo>
                  <a:cubicBezTo>
                    <a:pt x="1596" y="0"/>
                    <a:pt x="1596" y="0"/>
                    <a:pt x="1596" y="0"/>
                  </a:cubicBezTo>
                  <a:cubicBezTo>
                    <a:pt x="1769" y="0"/>
                    <a:pt x="1909" y="140"/>
                    <a:pt x="1909" y="313"/>
                  </a:cubicBezTo>
                  <a:cubicBezTo>
                    <a:pt x="1909" y="1356"/>
                    <a:pt x="1909" y="1356"/>
                    <a:pt x="1909" y="1356"/>
                  </a:cubicBezTo>
                  <a:cubicBezTo>
                    <a:pt x="1909" y="1529"/>
                    <a:pt x="1769" y="1669"/>
                    <a:pt x="1596" y="166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grpSp>
      <p:grpSp>
        <p:nvGrpSpPr>
          <p:cNvPr id="24" name="Group 23">
            <a:extLst>
              <a:ext uri="{FF2B5EF4-FFF2-40B4-BE49-F238E27FC236}">
                <a16:creationId xmlns:a16="http://schemas.microsoft.com/office/drawing/2014/main" id="{5EAF7966-314B-60C7-BC18-02B81A53529E}"/>
              </a:ext>
            </a:extLst>
          </p:cNvPr>
          <p:cNvGrpSpPr/>
          <p:nvPr/>
        </p:nvGrpSpPr>
        <p:grpSpPr>
          <a:xfrm>
            <a:off x="3736460" y="5426671"/>
            <a:ext cx="404901" cy="396034"/>
            <a:chOff x="9794876" y="2444751"/>
            <a:chExt cx="434975" cy="425449"/>
          </a:xfrm>
          <a:solidFill>
            <a:schemeClr val="bg1"/>
          </a:solidFill>
        </p:grpSpPr>
        <p:sp>
          <p:nvSpPr>
            <p:cNvPr id="25" name="Freeform 202">
              <a:extLst>
                <a:ext uri="{FF2B5EF4-FFF2-40B4-BE49-F238E27FC236}">
                  <a16:creationId xmlns:a16="http://schemas.microsoft.com/office/drawing/2014/main" id="{852D1A13-1DC4-7E0A-CEAF-055FFDFC5759}"/>
                </a:ext>
              </a:extLst>
            </p:cNvPr>
            <p:cNvSpPr>
              <a:spLocks/>
            </p:cNvSpPr>
            <p:nvPr/>
          </p:nvSpPr>
          <p:spPr bwMode="auto">
            <a:xfrm>
              <a:off x="9794876" y="2444751"/>
              <a:ext cx="434975" cy="425449"/>
            </a:xfrm>
            <a:custGeom>
              <a:avLst/>
              <a:gdLst>
                <a:gd name="T0" fmla="*/ 1677 w 2733"/>
                <a:gd name="T1" fmla="*/ 2663 h 2663"/>
                <a:gd name="T2" fmla="*/ 1635 w 2733"/>
                <a:gd name="T3" fmla="*/ 2621 h 2663"/>
                <a:gd name="T4" fmla="*/ 1635 w 2733"/>
                <a:gd name="T5" fmla="*/ 2249 h 2663"/>
                <a:gd name="T6" fmla="*/ 2094 w 2733"/>
                <a:gd name="T7" fmla="*/ 2249 h 2663"/>
                <a:gd name="T8" fmla="*/ 2304 w 2733"/>
                <a:gd name="T9" fmla="*/ 2067 h 2663"/>
                <a:gd name="T10" fmla="*/ 2304 w 2733"/>
                <a:gd name="T11" fmla="*/ 1622 h 2663"/>
                <a:gd name="T12" fmla="*/ 2580 w 2733"/>
                <a:gd name="T13" fmla="*/ 1622 h 2663"/>
                <a:gd name="T14" fmla="*/ 2642 w 2733"/>
                <a:gd name="T15" fmla="*/ 1483 h 2663"/>
                <a:gd name="T16" fmla="*/ 1870 w 2733"/>
                <a:gd name="T17" fmla="*/ 200 h 2663"/>
                <a:gd name="T18" fmla="*/ 876 w 2733"/>
                <a:gd name="T19" fmla="*/ 140 h 2663"/>
                <a:gd name="T20" fmla="*/ 167 w 2733"/>
                <a:gd name="T21" fmla="*/ 949 h 2663"/>
                <a:gd name="T22" fmla="*/ 473 w 2733"/>
                <a:gd name="T23" fmla="*/ 1745 h 2663"/>
                <a:gd name="T24" fmla="*/ 485 w 2733"/>
                <a:gd name="T25" fmla="*/ 1757 h 2663"/>
                <a:gd name="T26" fmla="*/ 485 w 2733"/>
                <a:gd name="T27" fmla="*/ 2621 h 2663"/>
                <a:gd name="T28" fmla="*/ 443 w 2733"/>
                <a:gd name="T29" fmla="*/ 2663 h 2663"/>
                <a:gd name="T30" fmla="*/ 402 w 2733"/>
                <a:gd name="T31" fmla="*/ 2621 h 2663"/>
                <a:gd name="T32" fmla="*/ 402 w 2733"/>
                <a:gd name="T33" fmla="*/ 1790 h 2663"/>
                <a:gd name="T34" fmla="*/ 86 w 2733"/>
                <a:gd name="T35" fmla="*/ 931 h 2663"/>
                <a:gd name="T36" fmla="*/ 865 w 2733"/>
                <a:gd name="T37" fmla="*/ 58 h 2663"/>
                <a:gd name="T38" fmla="*/ 1897 w 2733"/>
                <a:gd name="T39" fmla="*/ 122 h 2663"/>
                <a:gd name="T40" fmla="*/ 2723 w 2733"/>
                <a:gd name="T41" fmla="*/ 1467 h 2663"/>
                <a:gd name="T42" fmla="*/ 2598 w 2733"/>
                <a:gd name="T43" fmla="*/ 1703 h 2663"/>
                <a:gd name="T44" fmla="*/ 2587 w 2733"/>
                <a:gd name="T45" fmla="*/ 1705 h 2663"/>
                <a:gd name="T46" fmla="*/ 2387 w 2733"/>
                <a:gd name="T47" fmla="*/ 1705 h 2663"/>
                <a:gd name="T48" fmla="*/ 2387 w 2733"/>
                <a:gd name="T49" fmla="*/ 2070 h 2663"/>
                <a:gd name="T50" fmla="*/ 2104 w 2733"/>
                <a:gd name="T51" fmla="*/ 2332 h 2663"/>
                <a:gd name="T52" fmla="*/ 2097 w 2733"/>
                <a:gd name="T53" fmla="*/ 2332 h 2663"/>
                <a:gd name="T54" fmla="*/ 1719 w 2733"/>
                <a:gd name="T55" fmla="*/ 2332 h 2663"/>
                <a:gd name="T56" fmla="*/ 1719 w 2733"/>
                <a:gd name="T57" fmla="*/ 2621 h 2663"/>
                <a:gd name="T58" fmla="*/ 1677 w 2733"/>
                <a:gd name="T59" fmla="*/ 266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3" h="2663">
                  <a:moveTo>
                    <a:pt x="1677" y="2663"/>
                  </a:moveTo>
                  <a:cubicBezTo>
                    <a:pt x="1654" y="2663"/>
                    <a:pt x="1635" y="2644"/>
                    <a:pt x="1635" y="2621"/>
                  </a:cubicBezTo>
                  <a:cubicBezTo>
                    <a:pt x="1635" y="2249"/>
                    <a:pt x="1635" y="2249"/>
                    <a:pt x="1635" y="2249"/>
                  </a:cubicBezTo>
                  <a:cubicBezTo>
                    <a:pt x="2094" y="2249"/>
                    <a:pt x="2094" y="2249"/>
                    <a:pt x="2094" y="2249"/>
                  </a:cubicBezTo>
                  <a:cubicBezTo>
                    <a:pt x="2290" y="2213"/>
                    <a:pt x="2304" y="2068"/>
                    <a:pt x="2304" y="2067"/>
                  </a:cubicBezTo>
                  <a:cubicBezTo>
                    <a:pt x="2304" y="1622"/>
                    <a:pt x="2304" y="1622"/>
                    <a:pt x="2304" y="1622"/>
                  </a:cubicBezTo>
                  <a:cubicBezTo>
                    <a:pt x="2580" y="1622"/>
                    <a:pt x="2580" y="1622"/>
                    <a:pt x="2580" y="1622"/>
                  </a:cubicBezTo>
                  <a:cubicBezTo>
                    <a:pt x="2655" y="1595"/>
                    <a:pt x="2642" y="1487"/>
                    <a:pt x="2642" y="1483"/>
                  </a:cubicBezTo>
                  <a:cubicBezTo>
                    <a:pt x="2397" y="514"/>
                    <a:pt x="2053" y="263"/>
                    <a:pt x="1870" y="200"/>
                  </a:cubicBezTo>
                  <a:cubicBezTo>
                    <a:pt x="1588" y="104"/>
                    <a:pt x="1272" y="85"/>
                    <a:pt x="876" y="140"/>
                  </a:cubicBezTo>
                  <a:cubicBezTo>
                    <a:pt x="423" y="204"/>
                    <a:pt x="240" y="615"/>
                    <a:pt x="167" y="949"/>
                  </a:cubicBezTo>
                  <a:cubicBezTo>
                    <a:pt x="83" y="1329"/>
                    <a:pt x="469" y="1741"/>
                    <a:pt x="473" y="1745"/>
                  </a:cubicBezTo>
                  <a:cubicBezTo>
                    <a:pt x="485" y="1757"/>
                    <a:pt x="485" y="1757"/>
                    <a:pt x="485" y="1757"/>
                  </a:cubicBezTo>
                  <a:cubicBezTo>
                    <a:pt x="485" y="2621"/>
                    <a:pt x="485" y="2621"/>
                    <a:pt x="485" y="2621"/>
                  </a:cubicBezTo>
                  <a:cubicBezTo>
                    <a:pt x="485" y="2644"/>
                    <a:pt x="466" y="2663"/>
                    <a:pt x="443" y="2663"/>
                  </a:cubicBezTo>
                  <a:cubicBezTo>
                    <a:pt x="420" y="2663"/>
                    <a:pt x="402" y="2644"/>
                    <a:pt x="402" y="2621"/>
                  </a:cubicBezTo>
                  <a:cubicBezTo>
                    <a:pt x="402" y="1790"/>
                    <a:pt x="402" y="1790"/>
                    <a:pt x="402" y="1790"/>
                  </a:cubicBezTo>
                  <a:cubicBezTo>
                    <a:pt x="333" y="1714"/>
                    <a:pt x="0" y="1320"/>
                    <a:pt x="86" y="931"/>
                  </a:cubicBezTo>
                  <a:cubicBezTo>
                    <a:pt x="199" y="415"/>
                    <a:pt x="469" y="113"/>
                    <a:pt x="865" y="58"/>
                  </a:cubicBezTo>
                  <a:cubicBezTo>
                    <a:pt x="1274" y="0"/>
                    <a:pt x="1602" y="21"/>
                    <a:pt x="1897" y="122"/>
                  </a:cubicBezTo>
                  <a:cubicBezTo>
                    <a:pt x="2096" y="190"/>
                    <a:pt x="2468" y="455"/>
                    <a:pt x="2723" y="1467"/>
                  </a:cubicBezTo>
                  <a:cubicBezTo>
                    <a:pt x="2733" y="1536"/>
                    <a:pt x="2718" y="1668"/>
                    <a:pt x="2598" y="1703"/>
                  </a:cubicBezTo>
                  <a:cubicBezTo>
                    <a:pt x="2587" y="1705"/>
                    <a:pt x="2587" y="1705"/>
                    <a:pt x="2587" y="1705"/>
                  </a:cubicBezTo>
                  <a:cubicBezTo>
                    <a:pt x="2387" y="1705"/>
                    <a:pt x="2387" y="1705"/>
                    <a:pt x="2387" y="1705"/>
                  </a:cubicBezTo>
                  <a:cubicBezTo>
                    <a:pt x="2387" y="2070"/>
                    <a:pt x="2387" y="2070"/>
                    <a:pt x="2387" y="2070"/>
                  </a:cubicBezTo>
                  <a:cubicBezTo>
                    <a:pt x="2381" y="2146"/>
                    <a:pt x="2315" y="2294"/>
                    <a:pt x="2104" y="2332"/>
                  </a:cubicBezTo>
                  <a:cubicBezTo>
                    <a:pt x="2097" y="2332"/>
                    <a:pt x="2097" y="2332"/>
                    <a:pt x="2097" y="2332"/>
                  </a:cubicBezTo>
                  <a:cubicBezTo>
                    <a:pt x="1719" y="2332"/>
                    <a:pt x="1719" y="2332"/>
                    <a:pt x="1719" y="2332"/>
                  </a:cubicBezTo>
                  <a:cubicBezTo>
                    <a:pt x="1719" y="2621"/>
                    <a:pt x="1719" y="2621"/>
                    <a:pt x="1719" y="2621"/>
                  </a:cubicBezTo>
                  <a:cubicBezTo>
                    <a:pt x="1719" y="2644"/>
                    <a:pt x="1700" y="2663"/>
                    <a:pt x="1677" y="26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26" name="Freeform 203">
              <a:extLst>
                <a:ext uri="{FF2B5EF4-FFF2-40B4-BE49-F238E27FC236}">
                  <a16:creationId xmlns:a16="http://schemas.microsoft.com/office/drawing/2014/main" id="{16AC7F5C-D0CB-61EE-B134-B035E19282B3}"/>
                </a:ext>
              </a:extLst>
            </p:cNvPr>
            <p:cNvSpPr>
              <a:spLocks/>
            </p:cNvSpPr>
            <p:nvPr/>
          </p:nvSpPr>
          <p:spPr bwMode="auto">
            <a:xfrm>
              <a:off x="9853613" y="2492375"/>
              <a:ext cx="273050" cy="220662"/>
            </a:xfrm>
            <a:custGeom>
              <a:avLst/>
              <a:gdLst>
                <a:gd name="T0" fmla="*/ 857 w 1716"/>
                <a:gd name="T1" fmla="*/ 1385 h 1385"/>
                <a:gd name="T2" fmla="*/ 816 w 1716"/>
                <a:gd name="T3" fmla="*/ 1344 h 1385"/>
                <a:gd name="T4" fmla="*/ 816 w 1716"/>
                <a:gd name="T5" fmla="*/ 1061 h 1385"/>
                <a:gd name="T6" fmla="*/ 864 w 1716"/>
                <a:gd name="T7" fmla="*/ 1068 h 1385"/>
                <a:gd name="T8" fmla="*/ 1090 w 1716"/>
                <a:gd name="T9" fmla="*/ 1022 h 1385"/>
                <a:gd name="T10" fmla="*/ 1134 w 1716"/>
                <a:gd name="T11" fmla="*/ 810 h 1385"/>
                <a:gd name="T12" fmla="*/ 1123 w 1716"/>
                <a:gd name="T13" fmla="*/ 760 h 1385"/>
                <a:gd name="T14" fmla="*/ 1487 w 1716"/>
                <a:gd name="T15" fmla="*/ 760 h 1385"/>
                <a:gd name="T16" fmla="*/ 1625 w 1716"/>
                <a:gd name="T17" fmla="*/ 542 h 1385"/>
                <a:gd name="T18" fmla="*/ 1404 w 1716"/>
                <a:gd name="T19" fmla="*/ 356 h 1385"/>
                <a:gd name="T20" fmla="*/ 1368 w 1716"/>
                <a:gd name="T21" fmla="*/ 356 h 1385"/>
                <a:gd name="T22" fmla="*/ 1363 w 1716"/>
                <a:gd name="T23" fmla="*/ 321 h 1385"/>
                <a:gd name="T24" fmla="*/ 1306 w 1716"/>
                <a:gd name="T25" fmla="*/ 221 h 1385"/>
                <a:gd name="T26" fmla="*/ 1081 w 1716"/>
                <a:gd name="T27" fmla="*/ 190 h 1385"/>
                <a:gd name="T28" fmla="*/ 1060 w 1716"/>
                <a:gd name="T29" fmla="*/ 194 h 1385"/>
                <a:gd name="T30" fmla="*/ 1044 w 1716"/>
                <a:gd name="T31" fmla="*/ 178 h 1385"/>
                <a:gd name="T32" fmla="*/ 853 w 1716"/>
                <a:gd name="T33" fmla="*/ 89 h 1385"/>
                <a:gd name="T34" fmla="*/ 680 w 1716"/>
                <a:gd name="T35" fmla="*/ 192 h 1385"/>
                <a:gd name="T36" fmla="*/ 662 w 1716"/>
                <a:gd name="T37" fmla="*/ 216 h 1385"/>
                <a:gd name="T38" fmla="*/ 634 w 1716"/>
                <a:gd name="T39" fmla="*/ 208 h 1385"/>
                <a:gd name="T40" fmla="*/ 425 w 1716"/>
                <a:gd name="T41" fmla="*/ 220 h 1385"/>
                <a:gd name="T42" fmla="*/ 334 w 1716"/>
                <a:gd name="T43" fmla="*/ 404 h 1385"/>
                <a:gd name="T44" fmla="*/ 332 w 1716"/>
                <a:gd name="T45" fmla="*/ 441 h 1385"/>
                <a:gd name="T46" fmla="*/ 295 w 1716"/>
                <a:gd name="T47" fmla="*/ 444 h 1385"/>
                <a:gd name="T48" fmla="*/ 90 w 1716"/>
                <a:gd name="T49" fmla="*/ 624 h 1385"/>
                <a:gd name="T50" fmla="*/ 236 w 1716"/>
                <a:gd name="T51" fmla="*/ 830 h 1385"/>
                <a:gd name="T52" fmla="*/ 270 w 1716"/>
                <a:gd name="T53" fmla="*/ 837 h 1385"/>
                <a:gd name="T54" fmla="*/ 270 w 1716"/>
                <a:gd name="T55" fmla="*/ 871 h 1385"/>
                <a:gd name="T56" fmla="*/ 329 w 1716"/>
                <a:gd name="T57" fmla="*/ 1038 h 1385"/>
                <a:gd name="T58" fmla="*/ 525 w 1716"/>
                <a:gd name="T59" fmla="*/ 1065 h 1385"/>
                <a:gd name="T60" fmla="*/ 577 w 1716"/>
                <a:gd name="T61" fmla="*/ 1051 h 1385"/>
                <a:gd name="T62" fmla="*/ 578 w 1716"/>
                <a:gd name="T63" fmla="*/ 1344 h 1385"/>
                <a:gd name="T64" fmla="*/ 536 w 1716"/>
                <a:gd name="T65" fmla="*/ 1385 h 1385"/>
                <a:gd name="T66" fmla="*/ 494 w 1716"/>
                <a:gd name="T67" fmla="*/ 1344 h 1385"/>
                <a:gd name="T68" fmla="*/ 494 w 1716"/>
                <a:gd name="T69" fmla="*/ 1154 h 1385"/>
                <a:gd name="T70" fmla="*/ 278 w 1716"/>
                <a:gd name="T71" fmla="*/ 1104 h 1385"/>
                <a:gd name="T72" fmla="*/ 187 w 1716"/>
                <a:gd name="T73" fmla="*/ 902 h 1385"/>
                <a:gd name="T74" fmla="*/ 7 w 1716"/>
                <a:gd name="T75" fmla="*/ 621 h 1385"/>
                <a:gd name="T76" fmla="*/ 255 w 1716"/>
                <a:gd name="T77" fmla="*/ 363 h 1385"/>
                <a:gd name="T78" fmla="*/ 377 w 1716"/>
                <a:gd name="T79" fmla="*/ 152 h 1385"/>
                <a:gd name="T80" fmla="*/ 631 w 1716"/>
                <a:gd name="T81" fmla="*/ 120 h 1385"/>
                <a:gd name="T82" fmla="*/ 846 w 1716"/>
                <a:gd name="T83" fmla="*/ 6 h 1385"/>
                <a:gd name="T84" fmla="*/ 1087 w 1716"/>
                <a:gd name="T85" fmla="*/ 104 h 1385"/>
                <a:gd name="T86" fmla="*/ 1354 w 1716"/>
                <a:gd name="T87" fmla="*/ 153 h 1385"/>
                <a:gd name="T88" fmla="*/ 1438 w 1716"/>
                <a:gd name="T89" fmla="*/ 275 h 1385"/>
                <a:gd name="T90" fmla="*/ 1708 w 1716"/>
                <a:gd name="T91" fmla="*/ 538 h 1385"/>
                <a:gd name="T92" fmla="*/ 1500 w 1716"/>
                <a:gd name="T93" fmla="*/ 843 h 1385"/>
                <a:gd name="T94" fmla="*/ 1492 w 1716"/>
                <a:gd name="T95" fmla="*/ 843 h 1385"/>
                <a:gd name="T96" fmla="*/ 1222 w 1716"/>
                <a:gd name="T97" fmla="*/ 843 h 1385"/>
                <a:gd name="T98" fmla="*/ 1151 w 1716"/>
                <a:gd name="T99" fmla="*/ 1079 h 1385"/>
                <a:gd name="T100" fmla="*/ 899 w 1716"/>
                <a:gd name="T101" fmla="*/ 1156 h 1385"/>
                <a:gd name="T102" fmla="*/ 899 w 1716"/>
                <a:gd name="T103" fmla="*/ 1344 h 1385"/>
                <a:gd name="T104" fmla="*/ 857 w 1716"/>
                <a:gd name="T105" fmla="*/ 1385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6" h="1385">
                  <a:moveTo>
                    <a:pt x="857" y="1385"/>
                  </a:moveTo>
                  <a:cubicBezTo>
                    <a:pt x="834" y="1385"/>
                    <a:pt x="816" y="1367"/>
                    <a:pt x="816" y="1344"/>
                  </a:cubicBezTo>
                  <a:cubicBezTo>
                    <a:pt x="816" y="1061"/>
                    <a:pt x="816" y="1061"/>
                    <a:pt x="816" y="1061"/>
                  </a:cubicBezTo>
                  <a:cubicBezTo>
                    <a:pt x="864" y="1068"/>
                    <a:pt x="864" y="1068"/>
                    <a:pt x="864" y="1068"/>
                  </a:cubicBezTo>
                  <a:cubicBezTo>
                    <a:pt x="970" y="1084"/>
                    <a:pt x="1046" y="1069"/>
                    <a:pt x="1090" y="1022"/>
                  </a:cubicBezTo>
                  <a:cubicBezTo>
                    <a:pt x="1161" y="947"/>
                    <a:pt x="1134" y="812"/>
                    <a:pt x="1134" y="810"/>
                  </a:cubicBezTo>
                  <a:cubicBezTo>
                    <a:pt x="1123" y="760"/>
                    <a:pt x="1123" y="760"/>
                    <a:pt x="1123" y="760"/>
                  </a:cubicBezTo>
                  <a:cubicBezTo>
                    <a:pt x="1487" y="760"/>
                    <a:pt x="1487" y="760"/>
                    <a:pt x="1487" y="760"/>
                  </a:cubicBezTo>
                  <a:cubicBezTo>
                    <a:pt x="1512" y="754"/>
                    <a:pt x="1632" y="714"/>
                    <a:pt x="1625" y="542"/>
                  </a:cubicBezTo>
                  <a:cubicBezTo>
                    <a:pt x="1617" y="360"/>
                    <a:pt x="1413" y="356"/>
                    <a:pt x="1404" y="356"/>
                  </a:cubicBezTo>
                  <a:cubicBezTo>
                    <a:pt x="1368" y="356"/>
                    <a:pt x="1368" y="356"/>
                    <a:pt x="1368" y="356"/>
                  </a:cubicBezTo>
                  <a:cubicBezTo>
                    <a:pt x="1363" y="321"/>
                    <a:pt x="1363" y="321"/>
                    <a:pt x="1363" y="321"/>
                  </a:cubicBezTo>
                  <a:cubicBezTo>
                    <a:pt x="1357" y="276"/>
                    <a:pt x="1338" y="244"/>
                    <a:pt x="1306" y="221"/>
                  </a:cubicBezTo>
                  <a:cubicBezTo>
                    <a:pt x="1224" y="163"/>
                    <a:pt x="1083" y="189"/>
                    <a:pt x="1081" y="190"/>
                  </a:cubicBezTo>
                  <a:cubicBezTo>
                    <a:pt x="1060" y="194"/>
                    <a:pt x="1060" y="194"/>
                    <a:pt x="1060" y="194"/>
                  </a:cubicBezTo>
                  <a:cubicBezTo>
                    <a:pt x="1044" y="178"/>
                    <a:pt x="1044" y="178"/>
                    <a:pt x="1044" y="178"/>
                  </a:cubicBezTo>
                  <a:cubicBezTo>
                    <a:pt x="980" y="114"/>
                    <a:pt x="916" y="84"/>
                    <a:pt x="853" y="89"/>
                  </a:cubicBezTo>
                  <a:cubicBezTo>
                    <a:pt x="751" y="97"/>
                    <a:pt x="680" y="191"/>
                    <a:pt x="680" y="192"/>
                  </a:cubicBezTo>
                  <a:cubicBezTo>
                    <a:pt x="662" y="216"/>
                    <a:pt x="662" y="216"/>
                    <a:pt x="662" y="216"/>
                  </a:cubicBezTo>
                  <a:cubicBezTo>
                    <a:pt x="634" y="208"/>
                    <a:pt x="634" y="208"/>
                    <a:pt x="634" y="208"/>
                  </a:cubicBezTo>
                  <a:cubicBezTo>
                    <a:pt x="546" y="181"/>
                    <a:pt x="476" y="185"/>
                    <a:pt x="425" y="220"/>
                  </a:cubicBezTo>
                  <a:cubicBezTo>
                    <a:pt x="342" y="278"/>
                    <a:pt x="334" y="403"/>
                    <a:pt x="334" y="404"/>
                  </a:cubicBezTo>
                  <a:cubicBezTo>
                    <a:pt x="332" y="441"/>
                    <a:pt x="332" y="441"/>
                    <a:pt x="332" y="441"/>
                  </a:cubicBezTo>
                  <a:cubicBezTo>
                    <a:pt x="295" y="444"/>
                    <a:pt x="295" y="444"/>
                    <a:pt x="295" y="444"/>
                  </a:cubicBezTo>
                  <a:cubicBezTo>
                    <a:pt x="189" y="450"/>
                    <a:pt x="97" y="468"/>
                    <a:pt x="90" y="624"/>
                  </a:cubicBezTo>
                  <a:cubicBezTo>
                    <a:pt x="83" y="793"/>
                    <a:pt x="221" y="827"/>
                    <a:pt x="236" y="830"/>
                  </a:cubicBezTo>
                  <a:cubicBezTo>
                    <a:pt x="270" y="837"/>
                    <a:pt x="270" y="837"/>
                    <a:pt x="270" y="837"/>
                  </a:cubicBezTo>
                  <a:cubicBezTo>
                    <a:pt x="270" y="871"/>
                    <a:pt x="270" y="871"/>
                    <a:pt x="270" y="871"/>
                  </a:cubicBezTo>
                  <a:cubicBezTo>
                    <a:pt x="269" y="950"/>
                    <a:pt x="289" y="1006"/>
                    <a:pt x="329" y="1038"/>
                  </a:cubicBezTo>
                  <a:cubicBezTo>
                    <a:pt x="403" y="1096"/>
                    <a:pt x="524" y="1065"/>
                    <a:pt x="525" y="1065"/>
                  </a:cubicBezTo>
                  <a:cubicBezTo>
                    <a:pt x="577" y="1051"/>
                    <a:pt x="577" y="1051"/>
                    <a:pt x="577" y="1051"/>
                  </a:cubicBezTo>
                  <a:cubicBezTo>
                    <a:pt x="578" y="1344"/>
                    <a:pt x="578" y="1344"/>
                    <a:pt x="578" y="1344"/>
                  </a:cubicBezTo>
                  <a:cubicBezTo>
                    <a:pt x="578" y="1367"/>
                    <a:pt x="559" y="1385"/>
                    <a:pt x="536" y="1385"/>
                  </a:cubicBezTo>
                  <a:cubicBezTo>
                    <a:pt x="513" y="1385"/>
                    <a:pt x="494" y="1367"/>
                    <a:pt x="494" y="1344"/>
                  </a:cubicBezTo>
                  <a:cubicBezTo>
                    <a:pt x="494" y="1154"/>
                    <a:pt x="494" y="1154"/>
                    <a:pt x="494" y="1154"/>
                  </a:cubicBezTo>
                  <a:cubicBezTo>
                    <a:pt x="438" y="1160"/>
                    <a:pt x="348" y="1158"/>
                    <a:pt x="278" y="1104"/>
                  </a:cubicBezTo>
                  <a:cubicBezTo>
                    <a:pt x="222" y="1060"/>
                    <a:pt x="192" y="992"/>
                    <a:pt x="187" y="902"/>
                  </a:cubicBezTo>
                  <a:cubicBezTo>
                    <a:pt x="108" y="874"/>
                    <a:pt x="0" y="791"/>
                    <a:pt x="7" y="621"/>
                  </a:cubicBezTo>
                  <a:cubicBezTo>
                    <a:pt x="17" y="403"/>
                    <a:pt x="166" y="370"/>
                    <a:pt x="255" y="363"/>
                  </a:cubicBezTo>
                  <a:cubicBezTo>
                    <a:pt x="265" y="309"/>
                    <a:pt x="294" y="211"/>
                    <a:pt x="377" y="152"/>
                  </a:cubicBezTo>
                  <a:cubicBezTo>
                    <a:pt x="444" y="106"/>
                    <a:pt x="529" y="95"/>
                    <a:pt x="631" y="120"/>
                  </a:cubicBezTo>
                  <a:cubicBezTo>
                    <a:pt x="665" y="84"/>
                    <a:pt x="742" y="14"/>
                    <a:pt x="846" y="6"/>
                  </a:cubicBezTo>
                  <a:cubicBezTo>
                    <a:pt x="929" y="0"/>
                    <a:pt x="1010" y="33"/>
                    <a:pt x="1087" y="104"/>
                  </a:cubicBezTo>
                  <a:cubicBezTo>
                    <a:pt x="1138" y="98"/>
                    <a:pt x="1265" y="90"/>
                    <a:pt x="1354" y="153"/>
                  </a:cubicBezTo>
                  <a:cubicBezTo>
                    <a:pt x="1396" y="183"/>
                    <a:pt x="1425" y="224"/>
                    <a:pt x="1438" y="275"/>
                  </a:cubicBezTo>
                  <a:cubicBezTo>
                    <a:pt x="1544" y="286"/>
                    <a:pt x="1700" y="350"/>
                    <a:pt x="1708" y="538"/>
                  </a:cubicBezTo>
                  <a:cubicBezTo>
                    <a:pt x="1716" y="744"/>
                    <a:pt x="1575" y="827"/>
                    <a:pt x="1500" y="843"/>
                  </a:cubicBezTo>
                  <a:cubicBezTo>
                    <a:pt x="1492" y="843"/>
                    <a:pt x="1492" y="843"/>
                    <a:pt x="1492" y="843"/>
                  </a:cubicBezTo>
                  <a:cubicBezTo>
                    <a:pt x="1222" y="843"/>
                    <a:pt x="1222" y="843"/>
                    <a:pt x="1222" y="843"/>
                  </a:cubicBezTo>
                  <a:cubicBezTo>
                    <a:pt x="1225" y="904"/>
                    <a:pt x="1220" y="1007"/>
                    <a:pt x="1151" y="1079"/>
                  </a:cubicBezTo>
                  <a:cubicBezTo>
                    <a:pt x="1095" y="1139"/>
                    <a:pt x="1011" y="1165"/>
                    <a:pt x="899" y="1156"/>
                  </a:cubicBezTo>
                  <a:cubicBezTo>
                    <a:pt x="899" y="1344"/>
                    <a:pt x="899" y="1344"/>
                    <a:pt x="899" y="1344"/>
                  </a:cubicBezTo>
                  <a:cubicBezTo>
                    <a:pt x="899" y="1367"/>
                    <a:pt x="880" y="1385"/>
                    <a:pt x="857" y="138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pic>
        <p:nvPicPr>
          <p:cNvPr id="29" name="Graphic 28" descr="Warning outline">
            <a:extLst>
              <a:ext uri="{FF2B5EF4-FFF2-40B4-BE49-F238E27FC236}">
                <a16:creationId xmlns:a16="http://schemas.microsoft.com/office/drawing/2014/main" id="{C02FFE15-65B0-376C-A404-02E96423D2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1112" y="1672241"/>
            <a:ext cx="425590" cy="425590"/>
          </a:xfrm>
          <a:prstGeom prst="rect">
            <a:avLst/>
          </a:prstGeom>
        </p:spPr>
      </p:pic>
      <p:grpSp>
        <p:nvGrpSpPr>
          <p:cNvPr id="32" name="Group 31">
            <a:extLst>
              <a:ext uri="{FF2B5EF4-FFF2-40B4-BE49-F238E27FC236}">
                <a16:creationId xmlns:a16="http://schemas.microsoft.com/office/drawing/2014/main" id="{726B38A3-2452-03B8-181C-783A2E530D25}"/>
              </a:ext>
            </a:extLst>
          </p:cNvPr>
          <p:cNvGrpSpPr/>
          <p:nvPr/>
        </p:nvGrpSpPr>
        <p:grpSpPr>
          <a:xfrm>
            <a:off x="5140993" y="3013675"/>
            <a:ext cx="473267" cy="374337"/>
            <a:chOff x="1774825" y="11113"/>
            <a:chExt cx="8642350" cy="6835775"/>
          </a:xfrm>
          <a:solidFill>
            <a:schemeClr val="bg1"/>
          </a:solidFill>
        </p:grpSpPr>
        <p:sp>
          <p:nvSpPr>
            <p:cNvPr id="33" name="Freeform 217">
              <a:extLst>
                <a:ext uri="{FF2B5EF4-FFF2-40B4-BE49-F238E27FC236}">
                  <a16:creationId xmlns:a16="http://schemas.microsoft.com/office/drawing/2014/main" id="{CEA7EC9F-CF52-6CDE-CCBB-4526F470DC0D}"/>
                </a:ext>
              </a:extLst>
            </p:cNvPr>
            <p:cNvSpPr>
              <a:spLocks/>
            </p:cNvSpPr>
            <p:nvPr/>
          </p:nvSpPr>
          <p:spPr bwMode="auto">
            <a:xfrm>
              <a:off x="1774825" y="11113"/>
              <a:ext cx="6691313" cy="6835775"/>
            </a:xfrm>
            <a:custGeom>
              <a:avLst/>
              <a:gdLst>
                <a:gd name="T0" fmla="*/ 906 w 1776"/>
                <a:gd name="T1" fmla="*/ 1813 h 1813"/>
                <a:gd name="T2" fmla="*/ 0 w 1776"/>
                <a:gd name="T3" fmla="*/ 907 h 1813"/>
                <a:gd name="T4" fmla="*/ 906 w 1776"/>
                <a:gd name="T5" fmla="*/ 0 h 1813"/>
                <a:gd name="T6" fmla="*/ 1771 w 1776"/>
                <a:gd name="T7" fmla="*/ 633 h 1813"/>
                <a:gd name="T8" fmla="*/ 1751 w 1776"/>
                <a:gd name="T9" fmla="*/ 670 h 1813"/>
                <a:gd name="T10" fmla="*/ 1714 w 1776"/>
                <a:gd name="T11" fmla="*/ 651 h 1813"/>
                <a:gd name="T12" fmla="*/ 906 w 1776"/>
                <a:gd name="T13" fmla="*/ 60 h 1813"/>
                <a:gd name="T14" fmla="*/ 60 w 1776"/>
                <a:gd name="T15" fmla="*/ 907 h 1813"/>
                <a:gd name="T16" fmla="*/ 906 w 1776"/>
                <a:gd name="T17" fmla="*/ 1753 h 1813"/>
                <a:gd name="T18" fmla="*/ 1410 w 1776"/>
                <a:gd name="T19" fmla="*/ 1587 h 1813"/>
                <a:gd name="T20" fmla="*/ 1452 w 1776"/>
                <a:gd name="T21" fmla="*/ 1593 h 1813"/>
                <a:gd name="T22" fmla="*/ 1446 w 1776"/>
                <a:gd name="T23" fmla="*/ 1635 h 1813"/>
                <a:gd name="T24" fmla="*/ 906 w 1776"/>
                <a:gd name="T25"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6" h="1813">
                  <a:moveTo>
                    <a:pt x="906" y="1813"/>
                  </a:moveTo>
                  <a:cubicBezTo>
                    <a:pt x="407" y="1813"/>
                    <a:pt x="0" y="1406"/>
                    <a:pt x="0" y="907"/>
                  </a:cubicBezTo>
                  <a:cubicBezTo>
                    <a:pt x="0" y="407"/>
                    <a:pt x="407" y="0"/>
                    <a:pt x="906" y="0"/>
                  </a:cubicBezTo>
                  <a:cubicBezTo>
                    <a:pt x="1304" y="0"/>
                    <a:pt x="1651" y="254"/>
                    <a:pt x="1771" y="633"/>
                  </a:cubicBezTo>
                  <a:cubicBezTo>
                    <a:pt x="1776" y="648"/>
                    <a:pt x="1767" y="665"/>
                    <a:pt x="1751" y="670"/>
                  </a:cubicBezTo>
                  <a:cubicBezTo>
                    <a:pt x="1735" y="675"/>
                    <a:pt x="1719" y="666"/>
                    <a:pt x="1714" y="651"/>
                  </a:cubicBezTo>
                  <a:cubicBezTo>
                    <a:pt x="1602" y="297"/>
                    <a:pt x="1277" y="60"/>
                    <a:pt x="906" y="60"/>
                  </a:cubicBezTo>
                  <a:cubicBezTo>
                    <a:pt x="440" y="60"/>
                    <a:pt x="60" y="440"/>
                    <a:pt x="60" y="907"/>
                  </a:cubicBezTo>
                  <a:cubicBezTo>
                    <a:pt x="60" y="1373"/>
                    <a:pt x="440" y="1753"/>
                    <a:pt x="906" y="1753"/>
                  </a:cubicBezTo>
                  <a:cubicBezTo>
                    <a:pt x="1090" y="1753"/>
                    <a:pt x="1264" y="1696"/>
                    <a:pt x="1410" y="1587"/>
                  </a:cubicBezTo>
                  <a:cubicBezTo>
                    <a:pt x="1424" y="1577"/>
                    <a:pt x="1442" y="1580"/>
                    <a:pt x="1452" y="1593"/>
                  </a:cubicBezTo>
                  <a:cubicBezTo>
                    <a:pt x="1462" y="1606"/>
                    <a:pt x="1459" y="1625"/>
                    <a:pt x="1446" y="1635"/>
                  </a:cubicBezTo>
                  <a:cubicBezTo>
                    <a:pt x="1289" y="1751"/>
                    <a:pt x="1102" y="1813"/>
                    <a:pt x="906" y="18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4" name="Freeform 218">
              <a:extLst>
                <a:ext uri="{FF2B5EF4-FFF2-40B4-BE49-F238E27FC236}">
                  <a16:creationId xmlns:a16="http://schemas.microsoft.com/office/drawing/2014/main" id="{EDE8F7CF-0D67-65DD-EA59-52A2E87EFB7F}"/>
                </a:ext>
              </a:extLst>
            </p:cNvPr>
            <p:cNvSpPr>
              <a:spLocks noEditPoints="1"/>
            </p:cNvSpPr>
            <p:nvPr/>
          </p:nvSpPr>
          <p:spPr bwMode="auto">
            <a:xfrm>
              <a:off x="3492500" y="1685926"/>
              <a:ext cx="904875" cy="1327150"/>
            </a:xfrm>
            <a:custGeom>
              <a:avLst/>
              <a:gdLst>
                <a:gd name="T0" fmla="*/ 120 w 240"/>
                <a:gd name="T1" fmla="*/ 352 h 352"/>
                <a:gd name="T2" fmla="*/ 0 w 240"/>
                <a:gd name="T3" fmla="*/ 232 h 352"/>
                <a:gd name="T4" fmla="*/ 0 w 240"/>
                <a:gd name="T5" fmla="*/ 120 h 352"/>
                <a:gd name="T6" fmla="*/ 120 w 240"/>
                <a:gd name="T7" fmla="*/ 0 h 352"/>
                <a:gd name="T8" fmla="*/ 240 w 240"/>
                <a:gd name="T9" fmla="*/ 120 h 352"/>
                <a:gd name="T10" fmla="*/ 240 w 240"/>
                <a:gd name="T11" fmla="*/ 232 h 352"/>
                <a:gd name="T12" fmla="*/ 120 w 240"/>
                <a:gd name="T13" fmla="*/ 352 h 352"/>
                <a:gd name="T14" fmla="*/ 120 w 240"/>
                <a:gd name="T15" fmla="*/ 60 h 352"/>
                <a:gd name="T16" fmla="*/ 59 w 240"/>
                <a:gd name="T17" fmla="*/ 120 h 352"/>
                <a:gd name="T18" fmla="*/ 59 w 240"/>
                <a:gd name="T19" fmla="*/ 232 h 352"/>
                <a:gd name="T20" fmla="*/ 120 w 240"/>
                <a:gd name="T21" fmla="*/ 292 h 352"/>
                <a:gd name="T22" fmla="*/ 180 w 240"/>
                <a:gd name="T23" fmla="*/ 232 h 352"/>
                <a:gd name="T24" fmla="*/ 180 w 240"/>
                <a:gd name="T25" fmla="*/ 120 h 352"/>
                <a:gd name="T26" fmla="*/ 120 w 240"/>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52">
                  <a:moveTo>
                    <a:pt x="120" y="352"/>
                  </a:moveTo>
                  <a:cubicBezTo>
                    <a:pt x="54" y="352"/>
                    <a:pt x="0" y="298"/>
                    <a:pt x="0" y="232"/>
                  </a:cubicBezTo>
                  <a:cubicBezTo>
                    <a:pt x="0" y="120"/>
                    <a:pt x="0" y="120"/>
                    <a:pt x="0" y="120"/>
                  </a:cubicBezTo>
                  <a:cubicBezTo>
                    <a:pt x="0" y="54"/>
                    <a:pt x="54" y="0"/>
                    <a:pt x="120" y="0"/>
                  </a:cubicBezTo>
                  <a:cubicBezTo>
                    <a:pt x="186" y="0"/>
                    <a:pt x="240" y="54"/>
                    <a:pt x="240" y="120"/>
                  </a:cubicBezTo>
                  <a:cubicBezTo>
                    <a:pt x="240" y="232"/>
                    <a:pt x="240" y="232"/>
                    <a:pt x="240" y="232"/>
                  </a:cubicBezTo>
                  <a:cubicBezTo>
                    <a:pt x="240" y="298"/>
                    <a:pt x="186" y="352"/>
                    <a:pt x="120" y="352"/>
                  </a:cubicBezTo>
                  <a:close/>
                  <a:moveTo>
                    <a:pt x="120" y="60"/>
                  </a:moveTo>
                  <a:cubicBezTo>
                    <a:pt x="87" y="60"/>
                    <a:pt x="59" y="87"/>
                    <a:pt x="59" y="120"/>
                  </a:cubicBezTo>
                  <a:cubicBezTo>
                    <a:pt x="59" y="232"/>
                    <a:pt x="59" y="232"/>
                    <a:pt x="59" y="232"/>
                  </a:cubicBezTo>
                  <a:cubicBezTo>
                    <a:pt x="59" y="265"/>
                    <a:pt x="87" y="292"/>
                    <a:pt x="120" y="292"/>
                  </a:cubicBezTo>
                  <a:cubicBezTo>
                    <a:pt x="153" y="292"/>
                    <a:pt x="180" y="265"/>
                    <a:pt x="180" y="232"/>
                  </a:cubicBezTo>
                  <a:cubicBezTo>
                    <a:pt x="180" y="120"/>
                    <a:pt x="180" y="120"/>
                    <a:pt x="180" y="120"/>
                  </a:cubicBezTo>
                  <a:cubicBezTo>
                    <a:pt x="180" y="87"/>
                    <a:pt x="153" y="60"/>
                    <a:pt x="120"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5" name="Freeform 219">
              <a:extLst>
                <a:ext uri="{FF2B5EF4-FFF2-40B4-BE49-F238E27FC236}">
                  <a16:creationId xmlns:a16="http://schemas.microsoft.com/office/drawing/2014/main" id="{AC7A7D35-B347-9759-9E48-4CFB81C437A4}"/>
                </a:ext>
              </a:extLst>
            </p:cNvPr>
            <p:cNvSpPr>
              <a:spLocks noEditPoints="1"/>
            </p:cNvSpPr>
            <p:nvPr/>
          </p:nvSpPr>
          <p:spPr bwMode="auto">
            <a:xfrm>
              <a:off x="4784725" y="1685926"/>
              <a:ext cx="904875" cy="1327150"/>
            </a:xfrm>
            <a:custGeom>
              <a:avLst/>
              <a:gdLst>
                <a:gd name="T0" fmla="*/ 120 w 240"/>
                <a:gd name="T1" fmla="*/ 352 h 352"/>
                <a:gd name="T2" fmla="*/ 0 w 240"/>
                <a:gd name="T3" fmla="*/ 232 h 352"/>
                <a:gd name="T4" fmla="*/ 0 w 240"/>
                <a:gd name="T5" fmla="*/ 120 h 352"/>
                <a:gd name="T6" fmla="*/ 120 w 240"/>
                <a:gd name="T7" fmla="*/ 0 h 352"/>
                <a:gd name="T8" fmla="*/ 240 w 240"/>
                <a:gd name="T9" fmla="*/ 120 h 352"/>
                <a:gd name="T10" fmla="*/ 240 w 240"/>
                <a:gd name="T11" fmla="*/ 232 h 352"/>
                <a:gd name="T12" fmla="*/ 120 w 240"/>
                <a:gd name="T13" fmla="*/ 352 h 352"/>
                <a:gd name="T14" fmla="*/ 120 w 240"/>
                <a:gd name="T15" fmla="*/ 60 h 352"/>
                <a:gd name="T16" fmla="*/ 59 w 240"/>
                <a:gd name="T17" fmla="*/ 120 h 352"/>
                <a:gd name="T18" fmla="*/ 59 w 240"/>
                <a:gd name="T19" fmla="*/ 232 h 352"/>
                <a:gd name="T20" fmla="*/ 120 w 240"/>
                <a:gd name="T21" fmla="*/ 292 h 352"/>
                <a:gd name="T22" fmla="*/ 180 w 240"/>
                <a:gd name="T23" fmla="*/ 232 h 352"/>
                <a:gd name="T24" fmla="*/ 180 w 240"/>
                <a:gd name="T25" fmla="*/ 120 h 352"/>
                <a:gd name="T26" fmla="*/ 120 w 240"/>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52">
                  <a:moveTo>
                    <a:pt x="120" y="352"/>
                  </a:moveTo>
                  <a:cubicBezTo>
                    <a:pt x="54" y="352"/>
                    <a:pt x="0" y="298"/>
                    <a:pt x="0" y="232"/>
                  </a:cubicBezTo>
                  <a:cubicBezTo>
                    <a:pt x="0" y="120"/>
                    <a:pt x="0" y="120"/>
                    <a:pt x="0" y="120"/>
                  </a:cubicBezTo>
                  <a:cubicBezTo>
                    <a:pt x="0" y="54"/>
                    <a:pt x="54" y="0"/>
                    <a:pt x="120" y="0"/>
                  </a:cubicBezTo>
                  <a:cubicBezTo>
                    <a:pt x="186" y="0"/>
                    <a:pt x="240" y="54"/>
                    <a:pt x="240" y="120"/>
                  </a:cubicBezTo>
                  <a:cubicBezTo>
                    <a:pt x="240" y="232"/>
                    <a:pt x="240" y="232"/>
                    <a:pt x="240" y="232"/>
                  </a:cubicBezTo>
                  <a:cubicBezTo>
                    <a:pt x="240" y="298"/>
                    <a:pt x="186" y="352"/>
                    <a:pt x="120" y="352"/>
                  </a:cubicBezTo>
                  <a:close/>
                  <a:moveTo>
                    <a:pt x="120" y="60"/>
                  </a:moveTo>
                  <a:cubicBezTo>
                    <a:pt x="87" y="60"/>
                    <a:pt x="59" y="87"/>
                    <a:pt x="59" y="120"/>
                  </a:cubicBezTo>
                  <a:cubicBezTo>
                    <a:pt x="59" y="232"/>
                    <a:pt x="59" y="232"/>
                    <a:pt x="59" y="232"/>
                  </a:cubicBezTo>
                  <a:cubicBezTo>
                    <a:pt x="59" y="265"/>
                    <a:pt x="87" y="292"/>
                    <a:pt x="120" y="292"/>
                  </a:cubicBezTo>
                  <a:cubicBezTo>
                    <a:pt x="153" y="292"/>
                    <a:pt x="180" y="265"/>
                    <a:pt x="180" y="232"/>
                  </a:cubicBezTo>
                  <a:cubicBezTo>
                    <a:pt x="180" y="120"/>
                    <a:pt x="180" y="120"/>
                    <a:pt x="180" y="120"/>
                  </a:cubicBezTo>
                  <a:cubicBezTo>
                    <a:pt x="180" y="87"/>
                    <a:pt x="153" y="60"/>
                    <a:pt x="120"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6" name="Freeform 220">
              <a:extLst>
                <a:ext uri="{FF2B5EF4-FFF2-40B4-BE49-F238E27FC236}">
                  <a16:creationId xmlns:a16="http://schemas.microsoft.com/office/drawing/2014/main" id="{4593A883-F197-B716-2059-A3A960E52AC1}"/>
                </a:ext>
              </a:extLst>
            </p:cNvPr>
            <p:cNvSpPr>
              <a:spLocks noEditPoints="1"/>
            </p:cNvSpPr>
            <p:nvPr/>
          </p:nvSpPr>
          <p:spPr bwMode="auto">
            <a:xfrm>
              <a:off x="6073775" y="1685926"/>
              <a:ext cx="908050" cy="1327150"/>
            </a:xfrm>
            <a:custGeom>
              <a:avLst/>
              <a:gdLst>
                <a:gd name="T0" fmla="*/ 121 w 241"/>
                <a:gd name="T1" fmla="*/ 352 h 352"/>
                <a:gd name="T2" fmla="*/ 0 w 241"/>
                <a:gd name="T3" fmla="*/ 232 h 352"/>
                <a:gd name="T4" fmla="*/ 0 w 241"/>
                <a:gd name="T5" fmla="*/ 120 h 352"/>
                <a:gd name="T6" fmla="*/ 121 w 241"/>
                <a:gd name="T7" fmla="*/ 0 h 352"/>
                <a:gd name="T8" fmla="*/ 241 w 241"/>
                <a:gd name="T9" fmla="*/ 120 h 352"/>
                <a:gd name="T10" fmla="*/ 241 w 241"/>
                <a:gd name="T11" fmla="*/ 232 h 352"/>
                <a:gd name="T12" fmla="*/ 121 w 241"/>
                <a:gd name="T13" fmla="*/ 352 h 352"/>
                <a:gd name="T14" fmla="*/ 121 w 241"/>
                <a:gd name="T15" fmla="*/ 60 h 352"/>
                <a:gd name="T16" fmla="*/ 60 w 241"/>
                <a:gd name="T17" fmla="*/ 120 h 352"/>
                <a:gd name="T18" fmla="*/ 60 w 241"/>
                <a:gd name="T19" fmla="*/ 232 h 352"/>
                <a:gd name="T20" fmla="*/ 121 w 241"/>
                <a:gd name="T21" fmla="*/ 292 h 352"/>
                <a:gd name="T22" fmla="*/ 181 w 241"/>
                <a:gd name="T23" fmla="*/ 232 h 352"/>
                <a:gd name="T24" fmla="*/ 181 w 241"/>
                <a:gd name="T25" fmla="*/ 120 h 352"/>
                <a:gd name="T26" fmla="*/ 121 w 241"/>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52">
                  <a:moveTo>
                    <a:pt x="121" y="352"/>
                  </a:moveTo>
                  <a:cubicBezTo>
                    <a:pt x="54" y="352"/>
                    <a:pt x="0" y="298"/>
                    <a:pt x="0" y="232"/>
                  </a:cubicBezTo>
                  <a:cubicBezTo>
                    <a:pt x="0" y="120"/>
                    <a:pt x="0" y="120"/>
                    <a:pt x="0" y="120"/>
                  </a:cubicBezTo>
                  <a:cubicBezTo>
                    <a:pt x="0" y="54"/>
                    <a:pt x="54" y="0"/>
                    <a:pt x="121" y="0"/>
                  </a:cubicBezTo>
                  <a:cubicBezTo>
                    <a:pt x="187" y="0"/>
                    <a:pt x="241" y="54"/>
                    <a:pt x="241" y="120"/>
                  </a:cubicBezTo>
                  <a:cubicBezTo>
                    <a:pt x="241" y="232"/>
                    <a:pt x="241" y="232"/>
                    <a:pt x="241" y="232"/>
                  </a:cubicBezTo>
                  <a:cubicBezTo>
                    <a:pt x="241" y="298"/>
                    <a:pt x="187" y="352"/>
                    <a:pt x="121" y="352"/>
                  </a:cubicBezTo>
                  <a:close/>
                  <a:moveTo>
                    <a:pt x="121" y="60"/>
                  </a:moveTo>
                  <a:cubicBezTo>
                    <a:pt x="87" y="60"/>
                    <a:pt x="60" y="87"/>
                    <a:pt x="60" y="120"/>
                  </a:cubicBezTo>
                  <a:cubicBezTo>
                    <a:pt x="60" y="232"/>
                    <a:pt x="60" y="232"/>
                    <a:pt x="60" y="232"/>
                  </a:cubicBezTo>
                  <a:cubicBezTo>
                    <a:pt x="60" y="265"/>
                    <a:pt x="87" y="292"/>
                    <a:pt x="121" y="292"/>
                  </a:cubicBezTo>
                  <a:cubicBezTo>
                    <a:pt x="154" y="292"/>
                    <a:pt x="181" y="265"/>
                    <a:pt x="181" y="232"/>
                  </a:cubicBezTo>
                  <a:cubicBezTo>
                    <a:pt x="181" y="120"/>
                    <a:pt x="181" y="120"/>
                    <a:pt x="181" y="120"/>
                  </a:cubicBezTo>
                  <a:cubicBezTo>
                    <a:pt x="181" y="87"/>
                    <a:pt x="154" y="60"/>
                    <a:pt x="121"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7" name="Freeform 221">
              <a:extLst>
                <a:ext uri="{FF2B5EF4-FFF2-40B4-BE49-F238E27FC236}">
                  <a16:creationId xmlns:a16="http://schemas.microsoft.com/office/drawing/2014/main" id="{53BD3FC0-FE15-99FC-3395-0C4AB5DD3E18}"/>
                </a:ext>
              </a:extLst>
            </p:cNvPr>
            <p:cNvSpPr>
              <a:spLocks noEditPoints="1"/>
            </p:cNvSpPr>
            <p:nvPr/>
          </p:nvSpPr>
          <p:spPr bwMode="auto">
            <a:xfrm>
              <a:off x="7448550" y="2681288"/>
              <a:ext cx="2968625" cy="4165600"/>
            </a:xfrm>
            <a:custGeom>
              <a:avLst/>
              <a:gdLst>
                <a:gd name="T0" fmla="*/ 394 w 788"/>
                <a:gd name="T1" fmla="*/ 1105 h 1105"/>
                <a:gd name="T2" fmla="*/ 0 w 788"/>
                <a:gd name="T3" fmla="*/ 711 h 1105"/>
                <a:gd name="T4" fmla="*/ 344 w 788"/>
                <a:gd name="T5" fmla="*/ 29 h 1105"/>
                <a:gd name="T6" fmla="*/ 396 w 788"/>
                <a:gd name="T7" fmla="*/ 0 h 1105"/>
                <a:gd name="T8" fmla="*/ 396 w 788"/>
                <a:gd name="T9" fmla="*/ 0 h 1105"/>
                <a:gd name="T10" fmla="*/ 448 w 788"/>
                <a:gd name="T11" fmla="*/ 29 h 1105"/>
                <a:gd name="T12" fmla="*/ 788 w 788"/>
                <a:gd name="T13" fmla="*/ 711 h 1105"/>
                <a:gd name="T14" fmla="*/ 394 w 788"/>
                <a:gd name="T15" fmla="*/ 1105 h 1105"/>
                <a:gd name="T16" fmla="*/ 396 w 788"/>
                <a:gd name="T17" fmla="*/ 60 h 1105"/>
                <a:gd name="T18" fmla="*/ 396 w 788"/>
                <a:gd name="T19" fmla="*/ 60 h 1105"/>
                <a:gd name="T20" fmla="*/ 392 w 788"/>
                <a:gd name="T21" fmla="*/ 64 h 1105"/>
                <a:gd name="T22" fmla="*/ 60 w 788"/>
                <a:gd name="T23" fmla="*/ 711 h 1105"/>
                <a:gd name="T24" fmla="*/ 394 w 788"/>
                <a:gd name="T25" fmla="*/ 1045 h 1105"/>
                <a:gd name="T26" fmla="*/ 728 w 788"/>
                <a:gd name="T27" fmla="*/ 711 h 1105"/>
                <a:gd name="T28" fmla="*/ 401 w 788"/>
                <a:gd name="T29" fmla="*/ 65 h 1105"/>
                <a:gd name="T30" fmla="*/ 398 w 788"/>
                <a:gd name="T31" fmla="*/ 62 h 1105"/>
                <a:gd name="T32" fmla="*/ 396 w 788"/>
                <a:gd name="T33" fmla="*/ 6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8" h="1105">
                  <a:moveTo>
                    <a:pt x="394" y="1105"/>
                  </a:moveTo>
                  <a:cubicBezTo>
                    <a:pt x="177" y="1105"/>
                    <a:pt x="0" y="928"/>
                    <a:pt x="0" y="711"/>
                  </a:cubicBezTo>
                  <a:cubicBezTo>
                    <a:pt x="0" y="492"/>
                    <a:pt x="330" y="47"/>
                    <a:pt x="344" y="29"/>
                  </a:cubicBezTo>
                  <a:cubicBezTo>
                    <a:pt x="353" y="12"/>
                    <a:pt x="373" y="0"/>
                    <a:pt x="396" y="0"/>
                  </a:cubicBezTo>
                  <a:cubicBezTo>
                    <a:pt x="396" y="0"/>
                    <a:pt x="396" y="0"/>
                    <a:pt x="396" y="0"/>
                  </a:cubicBezTo>
                  <a:cubicBezTo>
                    <a:pt x="417" y="0"/>
                    <a:pt x="437" y="11"/>
                    <a:pt x="448" y="29"/>
                  </a:cubicBezTo>
                  <a:cubicBezTo>
                    <a:pt x="474" y="61"/>
                    <a:pt x="788" y="457"/>
                    <a:pt x="788" y="711"/>
                  </a:cubicBezTo>
                  <a:cubicBezTo>
                    <a:pt x="788" y="928"/>
                    <a:pt x="611" y="1105"/>
                    <a:pt x="394" y="1105"/>
                  </a:cubicBezTo>
                  <a:close/>
                  <a:moveTo>
                    <a:pt x="396" y="60"/>
                  </a:moveTo>
                  <a:cubicBezTo>
                    <a:pt x="396" y="60"/>
                    <a:pt x="396" y="60"/>
                    <a:pt x="396" y="60"/>
                  </a:cubicBezTo>
                  <a:cubicBezTo>
                    <a:pt x="392" y="64"/>
                    <a:pt x="392" y="64"/>
                    <a:pt x="392" y="64"/>
                  </a:cubicBezTo>
                  <a:cubicBezTo>
                    <a:pt x="388" y="69"/>
                    <a:pt x="60" y="512"/>
                    <a:pt x="60" y="711"/>
                  </a:cubicBezTo>
                  <a:cubicBezTo>
                    <a:pt x="60" y="895"/>
                    <a:pt x="210" y="1045"/>
                    <a:pt x="394" y="1045"/>
                  </a:cubicBezTo>
                  <a:cubicBezTo>
                    <a:pt x="578" y="1045"/>
                    <a:pt x="728" y="895"/>
                    <a:pt x="728" y="711"/>
                  </a:cubicBezTo>
                  <a:cubicBezTo>
                    <a:pt x="728" y="473"/>
                    <a:pt x="404" y="69"/>
                    <a:pt x="401" y="65"/>
                  </a:cubicBezTo>
                  <a:cubicBezTo>
                    <a:pt x="398" y="62"/>
                    <a:pt x="398" y="62"/>
                    <a:pt x="398" y="62"/>
                  </a:cubicBezTo>
                  <a:cubicBezTo>
                    <a:pt x="398" y="61"/>
                    <a:pt x="397" y="60"/>
                    <a:pt x="39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sp>
        <p:nvSpPr>
          <p:cNvPr id="39" name="Content Placeholder 18">
            <a:extLst>
              <a:ext uri="{FF2B5EF4-FFF2-40B4-BE49-F238E27FC236}">
                <a16:creationId xmlns:a16="http://schemas.microsoft.com/office/drawing/2014/main" id="{2439DCA8-B195-9C66-8F34-E13D7C795E90}"/>
              </a:ext>
            </a:extLst>
          </p:cNvPr>
          <p:cNvSpPr txBox="1">
            <a:spLocks/>
          </p:cNvSpPr>
          <p:nvPr/>
        </p:nvSpPr>
        <p:spPr>
          <a:xfrm>
            <a:off x="4821994" y="5625617"/>
            <a:ext cx="212254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3"/>
                </a:solidFill>
                <a:latin typeface="Georgia" panose="02040502050405020303" pitchFamily="18" charset="0"/>
              </a:rPr>
              <a:t>25</a:t>
            </a:r>
            <a:r>
              <a:rPr lang="en-US" b="1" baseline="30000" dirty="0">
                <a:solidFill>
                  <a:schemeClr val="accent3"/>
                </a:solidFill>
                <a:latin typeface="Georgia" panose="02040502050405020303" pitchFamily="18" charset="0"/>
              </a:rPr>
              <a:t>%</a:t>
            </a:r>
            <a:r>
              <a:rPr lang="en-US" b="1" dirty="0">
                <a:solidFill>
                  <a:schemeClr val="accent3"/>
                </a:solidFill>
                <a:latin typeface="Georgia" panose="02040502050405020303" pitchFamily="18" charset="0"/>
              </a:rPr>
              <a:t> </a:t>
            </a:r>
            <a:r>
              <a:rPr lang="en-US" sz="1200" dirty="0"/>
              <a:t>of people with type 2 diabetes have depression</a:t>
            </a:r>
            <a:r>
              <a:rPr lang="en-US" sz="1200" baseline="30000" dirty="0"/>
              <a:t>5</a:t>
            </a:r>
          </a:p>
        </p:txBody>
      </p:sp>
      <p:sp>
        <p:nvSpPr>
          <p:cNvPr id="40" name="Content Placeholder 18">
            <a:extLst>
              <a:ext uri="{FF2B5EF4-FFF2-40B4-BE49-F238E27FC236}">
                <a16:creationId xmlns:a16="http://schemas.microsoft.com/office/drawing/2014/main" id="{B1BCEEBD-87FF-0D33-61A1-7757EB3862A0}"/>
              </a:ext>
            </a:extLst>
          </p:cNvPr>
          <p:cNvSpPr txBox="1">
            <a:spLocks/>
          </p:cNvSpPr>
          <p:nvPr/>
        </p:nvSpPr>
        <p:spPr>
          <a:xfrm>
            <a:off x="5672778" y="1639213"/>
            <a:ext cx="2453776" cy="67710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1"/>
                </a:solidFill>
                <a:latin typeface="Georgia" panose="02040502050405020303" pitchFamily="18" charset="0"/>
              </a:rPr>
              <a:t>70</a:t>
            </a:r>
            <a:r>
              <a:rPr lang="en-US" b="1" baseline="30000" dirty="0">
                <a:solidFill>
                  <a:schemeClr val="accent1"/>
                </a:solidFill>
                <a:latin typeface="Georgia" panose="02040502050405020303" pitchFamily="18" charset="0"/>
              </a:rPr>
              <a:t>%</a:t>
            </a:r>
            <a:r>
              <a:rPr lang="en-US" b="1" dirty="0">
                <a:solidFill>
                  <a:schemeClr val="accent1"/>
                </a:solidFill>
                <a:latin typeface="Georgia" panose="02040502050405020303" pitchFamily="18" charset="0"/>
              </a:rPr>
              <a:t> </a:t>
            </a:r>
            <a:r>
              <a:rPr lang="en-US" sz="1200" dirty="0"/>
              <a:t>of people with prediabetes will eventually </a:t>
            </a:r>
            <a:br>
              <a:rPr lang="en-US" sz="1200" dirty="0"/>
            </a:br>
            <a:r>
              <a:rPr lang="en-US" sz="1200" dirty="0"/>
              <a:t>be diagnosed with diabetes</a:t>
            </a:r>
            <a:r>
              <a:rPr lang="en-US" sz="1200" baseline="30000" dirty="0"/>
              <a:t>2</a:t>
            </a:r>
          </a:p>
        </p:txBody>
      </p:sp>
      <p:sp>
        <p:nvSpPr>
          <p:cNvPr id="41" name="Content Placeholder 18">
            <a:extLst>
              <a:ext uri="{FF2B5EF4-FFF2-40B4-BE49-F238E27FC236}">
                <a16:creationId xmlns:a16="http://schemas.microsoft.com/office/drawing/2014/main" id="{F44AF033-33E0-DC6E-E060-D6008C32C59F}"/>
              </a:ext>
            </a:extLst>
          </p:cNvPr>
          <p:cNvSpPr txBox="1">
            <a:spLocks/>
          </p:cNvSpPr>
          <p:nvPr/>
        </p:nvSpPr>
        <p:spPr>
          <a:xfrm>
            <a:off x="5672778" y="4468665"/>
            <a:ext cx="1679056" cy="55399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sz="1200" dirty="0"/>
              <a:t>Heart disease is twice as likely to occur in people with diabetes</a:t>
            </a:r>
            <a:r>
              <a:rPr lang="en-US" sz="1200" baseline="30000" dirty="0"/>
              <a:t>4</a:t>
            </a:r>
          </a:p>
        </p:txBody>
      </p:sp>
      <p:sp>
        <p:nvSpPr>
          <p:cNvPr id="42" name="Content Placeholder 18">
            <a:extLst>
              <a:ext uri="{FF2B5EF4-FFF2-40B4-BE49-F238E27FC236}">
                <a16:creationId xmlns:a16="http://schemas.microsoft.com/office/drawing/2014/main" id="{5498A12E-38CC-4367-F524-C5AEA095E307}"/>
              </a:ext>
            </a:extLst>
          </p:cNvPr>
          <p:cNvSpPr txBox="1">
            <a:spLocks/>
          </p:cNvSpPr>
          <p:nvPr/>
        </p:nvSpPr>
        <p:spPr>
          <a:xfrm>
            <a:off x="6186140" y="3074966"/>
            <a:ext cx="1510684" cy="8617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5"/>
                </a:solidFill>
                <a:latin typeface="Georgia" panose="02040502050405020303" pitchFamily="18" charset="0"/>
              </a:rPr>
              <a:t>85</a:t>
            </a:r>
            <a:r>
              <a:rPr lang="en-US" b="1" baseline="30000" dirty="0">
                <a:solidFill>
                  <a:schemeClr val="accent5"/>
                </a:solidFill>
                <a:latin typeface="Georgia" panose="02040502050405020303" pitchFamily="18" charset="0"/>
              </a:rPr>
              <a:t>%</a:t>
            </a:r>
            <a:r>
              <a:rPr lang="en-US" b="1" dirty="0">
                <a:solidFill>
                  <a:schemeClr val="accent5"/>
                </a:solidFill>
                <a:latin typeface="Georgia" panose="02040502050405020303" pitchFamily="18" charset="0"/>
              </a:rPr>
              <a:t> </a:t>
            </a:r>
            <a:r>
              <a:rPr lang="en-US" sz="1200" dirty="0"/>
              <a:t>of people with type 2 diabetes are overweight or have obesity</a:t>
            </a:r>
            <a:r>
              <a:rPr lang="en-US" sz="1200" baseline="30000" dirty="0"/>
              <a:t>3</a:t>
            </a:r>
          </a:p>
        </p:txBody>
      </p:sp>
      <p:sp>
        <p:nvSpPr>
          <p:cNvPr id="43" name="Content Placeholder 18">
            <a:extLst>
              <a:ext uri="{FF2B5EF4-FFF2-40B4-BE49-F238E27FC236}">
                <a16:creationId xmlns:a16="http://schemas.microsoft.com/office/drawing/2014/main" id="{CCD0BD73-7661-2D30-C0A6-FCBCD325EFD1}"/>
              </a:ext>
            </a:extLst>
          </p:cNvPr>
          <p:cNvSpPr txBox="1">
            <a:spLocks/>
          </p:cNvSpPr>
          <p:nvPr/>
        </p:nvSpPr>
        <p:spPr>
          <a:xfrm>
            <a:off x="4818046" y="500390"/>
            <a:ext cx="2093110" cy="73866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sz="1200" dirty="0"/>
              <a:t>Obesity is connected </a:t>
            </a:r>
            <a:br>
              <a:rPr lang="en-US" sz="1200" dirty="0"/>
            </a:br>
            <a:r>
              <a:rPr lang="en-US" sz="1200" dirty="0"/>
              <a:t>to higher risks of anxiety, depression and other mental health conditions</a:t>
            </a:r>
            <a:r>
              <a:rPr lang="en-US" sz="1200" baseline="30000" dirty="0"/>
              <a:t>1</a:t>
            </a:r>
          </a:p>
        </p:txBody>
      </p:sp>
      <p:sp>
        <p:nvSpPr>
          <p:cNvPr id="27" name="Text Placeholder 11">
            <a:extLst>
              <a:ext uri="{FF2B5EF4-FFF2-40B4-BE49-F238E27FC236}">
                <a16:creationId xmlns:a16="http://schemas.microsoft.com/office/drawing/2014/main" id="{A0D70ECA-1F6E-66CE-883B-5031F7F0DBE3}"/>
              </a:ext>
            </a:extLst>
          </p:cNvPr>
          <p:cNvSpPr>
            <a:spLocks noGrp="1"/>
          </p:cNvSpPr>
          <p:nvPr>
            <p:ph type="body" sz="quarter" idx="13"/>
          </p:nvPr>
        </p:nvSpPr>
        <p:spPr>
          <a:xfrm>
            <a:off x="519270" y="2969344"/>
            <a:ext cx="3264816" cy="418406"/>
          </a:xfrm>
        </p:spPr>
        <p:txBody>
          <a:bodyPr vert="horz" lIns="0" tIns="0" rIns="0" bIns="0" rtlCol="0" anchor="t">
            <a:noAutofit/>
          </a:bodyPr>
          <a:lstStyle/>
          <a:p>
            <a:r>
              <a:rPr lang="en-US" dirty="0">
                <a:latin typeface="Century Gothic"/>
              </a:rPr>
              <a:t>better health requires an approach beyond just </a:t>
            </a:r>
            <a:br>
              <a:rPr lang="en-US" dirty="0">
                <a:latin typeface="Century Gothic"/>
              </a:rPr>
            </a:br>
            <a:r>
              <a:rPr lang="en-US" dirty="0">
                <a:latin typeface="Century Gothic"/>
              </a:rPr>
              <a:t>disease management</a:t>
            </a:r>
          </a:p>
        </p:txBody>
      </p:sp>
      <p:sp>
        <p:nvSpPr>
          <p:cNvPr id="38" name="Footer Placeholder 3">
            <a:extLst>
              <a:ext uri="{FF2B5EF4-FFF2-40B4-BE49-F238E27FC236}">
                <a16:creationId xmlns:a16="http://schemas.microsoft.com/office/drawing/2014/main" id="{31CA6509-22AB-9B3A-E1F5-77F8A413A450}"/>
              </a:ext>
            </a:extLst>
          </p:cNvPr>
          <p:cNvSpPr txBox="1">
            <a:spLocks/>
          </p:cNvSpPr>
          <p:nvPr/>
        </p:nvSpPr>
        <p:spPr>
          <a:xfrm>
            <a:off x="511331" y="4517016"/>
            <a:ext cx="2618829" cy="1612107"/>
          </a:xfrm>
          <a:prstGeom prst="rect">
            <a:avLst/>
          </a:prstGeom>
          <a:noFill/>
        </p:spPr>
        <p:txBody>
          <a:bodyPr vert="horz" lIns="0" tIns="0" rIns="0" bIns="0" rtlCol="0" anchor="b"/>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1. CDC. </a:t>
            </a:r>
            <a:r>
              <a:rPr lang="en-US" dirty="0">
                <a:hlinkClick r:id="rId6"/>
              </a:rPr>
              <a:t>Health effects on overweight and obesity </a:t>
            </a:r>
            <a:endParaRPr lang="en-US" dirty="0"/>
          </a:p>
          <a:p>
            <a:pPr algn="l"/>
            <a:r>
              <a:rPr lang="en-US" dirty="0"/>
              <a:t>2. Tabák, A. G., Herder, C., Rathmann, W., Brunner, E. J., &amp; Kivimäki, M. (2012). Prediabetes: a high-risk state for diabetes development. The Lancet, 379(9833), 2279-2290</a:t>
            </a:r>
          </a:p>
          <a:p>
            <a:pPr algn="l"/>
            <a:r>
              <a:rPr lang="en-US" dirty="0"/>
              <a:t>3. ADA. </a:t>
            </a:r>
            <a:r>
              <a:rPr lang="en-US" dirty="0">
                <a:hlinkClick r:id="rId7"/>
              </a:rPr>
              <a:t>Help Prevent Diabetes, Treat Obesity</a:t>
            </a:r>
            <a:endParaRPr lang="en-US" dirty="0"/>
          </a:p>
          <a:p>
            <a:pPr algn="l"/>
            <a:r>
              <a:rPr lang="en-US" dirty="0"/>
              <a:t>4. CDC. </a:t>
            </a:r>
            <a:r>
              <a:rPr lang="en-US" dirty="0">
                <a:hlinkClick r:id="rId8"/>
              </a:rPr>
              <a:t>Diabetes and Your Heart</a:t>
            </a:r>
            <a:endParaRPr lang="en-US" dirty="0"/>
          </a:p>
          <a:p>
            <a:pPr algn="l"/>
            <a:r>
              <a:rPr lang="en-US" dirty="0"/>
              <a:t>5. Anderson, R. J., Freedland, K. E., Clouse, R. E., &amp; Lustman, P. J. (2001). The prevalence of comorbid depression in adults with diabetes: a meta-analysis. Diabetes care, 24(6), 1069–1078. https://doi.org/10.2337/diacare.24.6.1069</a:t>
            </a:r>
          </a:p>
        </p:txBody>
      </p:sp>
      <p:pic>
        <p:nvPicPr>
          <p:cNvPr id="44" name="Picture 43" descr="A black and grey logo&#10;&#10;Description automatically generated">
            <a:extLst>
              <a:ext uri="{FF2B5EF4-FFF2-40B4-BE49-F238E27FC236}">
                <a16:creationId xmlns:a16="http://schemas.microsoft.com/office/drawing/2014/main" id="{1C62F33F-0760-2D7F-6727-452E4DD95F3F}"/>
              </a:ext>
            </a:extLst>
          </p:cNvPr>
          <p:cNvPicPr>
            <a:picLocks noChangeAspect="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4249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40</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305189" y="1242922"/>
            <a:ext cx="7769438" cy="2560619"/>
          </a:xfrm>
        </p:spPr>
        <p:txBody>
          <a:bodyPr/>
          <a:lstStyle/>
          <a:p>
            <a:pPr marL="293370"/>
            <a:r>
              <a:rPr lang="en-US" sz="1400" dirty="0">
                <a:latin typeface="Century Gothic"/>
              </a:rPr>
              <a:t>Ann f., diabetes management member</a:t>
            </a:r>
            <a:endParaRPr lang="en-US" dirty="0">
              <a:latin typeface="Century Gothic"/>
            </a:endParaRPr>
          </a:p>
          <a:p>
            <a:pPr marL="293370"/>
            <a:r>
              <a:rPr lang="en-US" sz="4400" b="1" cap="none" dirty="0">
                <a:solidFill>
                  <a:schemeClr val="accent1"/>
                </a:solidFill>
                <a:latin typeface="Reckless Neue" pitchFamily="2" charset="77"/>
              </a:rPr>
              <a:t>“</a:t>
            </a:r>
            <a:r>
              <a:rPr lang="en-US" sz="2800" b="1" cap="none" dirty="0">
                <a:solidFill>
                  <a:schemeClr val="accent1"/>
                </a:solidFill>
                <a:effectLst/>
                <a:latin typeface="Georgia"/>
              </a:rPr>
              <a:t>It was a super, super bonus because you </a:t>
            </a:r>
            <a:r>
              <a:rPr lang="en-US" sz="2800" b="1" cap="none" dirty="0">
                <a:solidFill>
                  <a:schemeClr val="accent5"/>
                </a:solidFill>
                <a:effectLst/>
                <a:latin typeface="Georgia"/>
              </a:rPr>
              <a:t>get all your diabetes supplies </a:t>
            </a:r>
            <a:r>
              <a:rPr lang="en-US" sz="2800" b="1" cap="none" dirty="0">
                <a:solidFill>
                  <a:schemeClr val="accent1"/>
                </a:solidFill>
                <a:effectLst/>
                <a:latin typeface="Georgia"/>
              </a:rPr>
              <a:t>with a monitor [</a:t>
            </a:r>
            <a:r>
              <a:rPr lang="en-US" sz="2800" b="1" cap="none" dirty="0">
                <a:solidFill>
                  <a:schemeClr val="accent5"/>
                </a:solidFill>
                <a:effectLst/>
                <a:latin typeface="Georgia"/>
              </a:rPr>
              <a:t>at no additional cost</a:t>
            </a:r>
            <a:r>
              <a:rPr lang="en-US" sz="2800" b="1" cap="none" dirty="0">
                <a:solidFill>
                  <a:schemeClr val="accent1"/>
                </a:solidFill>
                <a:effectLst/>
                <a:latin typeface="Georgia"/>
              </a:rPr>
              <a:t>]. They actually do your monitoring for you. If you are out of range, they follow up with a text message to whoever you have listed as your emergency contact. </a:t>
            </a:r>
            <a:r>
              <a:rPr lang="en-US" sz="2800" b="1" cap="none" dirty="0">
                <a:solidFill>
                  <a:schemeClr val="accent5"/>
                </a:solidFill>
                <a:effectLst/>
                <a:latin typeface="Georgia"/>
              </a:rPr>
              <a:t>Their service is great.</a:t>
            </a:r>
            <a:endParaRPr lang="en-US" sz="2800" b="1" dirty="0">
              <a:solidFill>
                <a:schemeClr val="accent1"/>
              </a:solidFill>
              <a:effectLst/>
              <a:latin typeface="Georgia"/>
            </a:endParaRPr>
          </a:p>
          <a:p>
            <a:pPr marL="633095" indent="-339725"/>
            <a:endParaRPr lang="en-US" sz="2400" cap="none" dirty="0">
              <a:solidFill>
                <a:srgbClr val="31302F"/>
              </a:solidFill>
              <a:effectLst/>
              <a:latin typeface="Georgia" panose="02040502050405020303" pitchFamily="18" charset="0"/>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743200" y="6253512"/>
            <a:ext cx="5824320" cy="507831"/>
          </a:xfrm>
          <a:prstGeom prst="rect">
            <a:avLst/>
          </a:prstGeom>
          <a:noFill/>
        </p:spPr>
        <p:txBody>
          <a:bodyPr wrap="square" lIns="91440" tIns="45720" rIns="91440" bIns="45720" anchor="t">
            <a:spAutoFit/>
          </a:bodyPr>
          <a:lstStyle/>
          <a:p>
            <a:r>
              <a:rPr lang="en-US" sz="90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900" dirty="0">
              <a:latin typeface="Century Gothic"/>
            </a:endParaRPr>
          </a:p>
        </p:txBody>
      </p:sp>
    </p:spTree>
    <p:extLst>
      <p:ext uri="{BB962C8B-B14F-4D97-AF65-F5344CB8AC3E}">
        <p14:creationId xmlns:p14="http://schemas.microsoft.com/office/powerpoint/2010/main" val="73955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Hypertension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Measuring blood pressure just got easier</a:t>
            </a:r>
            <a:endParaRPr lang="en-US" dirty="0"/>
          </a:p>
        </p:txBody>
      </p:sp>
      <p:sp>
        <p:nvSpPr>
          <p:cNvPr id="3" name="TextBox 2">
            <a:extLst>
              <a:ext uri="{FF2B5EF4-FFF2-40B4-BE49-F238E27FC236}">
                <a16:creationId xmlns:a16="http://schemas.microsoft.com/office/drawing/2014/main" id="{32CA41B5-CECB-BFAE-3A1B-6E55DD3D54CF}"/>
              </a:ext>
            </a:extLst>
          </p:cNvPr>
          <p:cNvSpPr txBox="1"/>
          <p:nvPr/>
        </p:nvSpPr>
        <p:spPr>
          <a:xfrm>
            <a:off x="8200790" y="433917"/>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Hypertension Management Plus</a:t>
            </a:r>
          </a:p>
        </p:txBody>
      </p:sp>
      <p:pic>
        <p:nvPicPr>
          <p:cNvPr id="7" name="Picture 6">
            <a:extLst>
              <a:ext uri="{FF2B5EF4-FFF2-40B4-BE49-F238E27FC236}">
                <a16:creationId xmlns:a16="http://schemas.microsoft.com/office/drawing/2014/main" id="{FE8163B2-CE17-2C9D-1A84-683D60698794}"/>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331187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619228" y="0"/>
            <a:ext cx="9572772"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13021"/>
            <a:ext cx="8213993" cy="6858000"/>
          </a:xfrm>
          <a:prstGeom prst="rect">
            <a:avLst/>
          </a:prstGeom>
          <a:gradFill>
            <a:gsLst>
              <a:gs pos="3400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480263"/>
              <a:ext cx="1825004" cy="1186479"/>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33+%</a:t>
              </a:r>
              <a:endParaRPr lang="en-US" sz="3600" b="1" baseline="30000" dirty="0">
                <a:solidFill>
                  <a:schemeClr val="bg1"/>
                </a:solidFill>
                <a:latin typeface="Georgia"/>
              </a:endParaRPr>
            </a:p>
            <a:p>
              <a:pPr algn="ctr">
                <a:spcBef>
                  <a:spcPts val="900"/>
                </a:spcBef>
                <a:defRPr/>
              </a:pPr>
              <a:r>
                <a:rPr lang="en-US" sz="1200" b="1" dirty="0">
                  <a:solidFill>
                    <a:schemeClr val="bg1"/>
                  </a:solidFill>
                  <a:latin typeface="Century Gothic"/>
                </a:rPr>
                <a:t>of adult</a:t>
              </a:r>
              <a:r>
                <a:rPr kumimoji="0" lang="en-US" sz="1200" b="1" i="0" u="none" strike="noStrike" kern="1200" cap="none" spc="0" normalizeH="0" baseline="0" noProof="0" dirty="0">
                  <a:ln>
                    <a:noFill/>
                  </a:ln>
                  <a:solidFill>
                    <a:schemeClr val="bg1"/>
                  </a:solidFill>
                  <a:effectLst/>
                  <a:uLnTx/>
                  <a:uFillTx/>
                  <a:latin typeface="Century Gothic"/>
                </a:rPr>
                <a:t> </a:t>
              </a:r>
              <a:r>
                <a:rPr lang="en-US" sz="1200" b="1" dirty="0">
                  <a:solidFill>
                    <a:schemeClr val="bg1"/>
                  </a:solidFill>
                  <a:latin typeface="Century Gothic"/>
                </a:rPr>
                <a:t>physician visits </a:t>
              </a:r>
              <a:r>
                <a:rPr kumimoji="0" lang="en-US" sz="1200" b="1" i="0" u="none" strike="noStrike" kern="1200" cap="none" spc="0" normalizeH="0" baseline="0" noProof="0" dirty="0">
                  <a:ln>
                    <a:noFill/>
                  </a:ln>
                  <a:solidFill>
                    <a:schemeClr val="bg1"/>
                  </a:solidFill>
                  <a:effectLst/>
                  <a:uLnTx/>
                  <a:uFillTx/>
                  <a:latin typeface="Century Gothic"/>
                </a:rPr>
                <a:t>in the </a:t>
              </a: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t>
              </a:r>
              <a:r>
                <a:rPr kumimoji="0" lang="en-US" sz="1200" i="0" u="none" strike="noStrike" kern="1200" cap="none" spc="0" normalizeH="0" baseline="0" noProof="0" dirty="0">
                  <a:ln>
                    <a:noFill/>
                  </a:ln>
                  <a:solidFill>
                    <a:schemeClr val="bg1"/>
                  </a:solidFill>
                  <a:effectLst/>
                  <a:uLnTx/>
                  <a:uFillTx/>
                  <a:latin typeface="Century Gothic"/>
                </a:rPr>
                <a:t>are associated with hypertension</a:t>
              </a:r>
              <a:r>
                <a:rPr kumimoji="0" lang="en-US" sz="1200" i="0" u="none" strike="noStrike" kern="1200" cap="none" spc="0" normalizeH="0" baseline="30000" noProof="0" dirty="0">
                  <a:ln>
                    <a:noFill/>
                  </a:ln>
                  <a:solidFill>
                    <a:schemeClr val="bg1"/>
                  </a:solidFill>
                  <a:effectLst/>
                  <a:uLnTx/>
                  <a:uFillTx/>
                  <a:latin typeface="Century Gothic"/>
                </a:rPr>
                <a:t>1</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5626208" cy="291502"/>
          </a:xfrm>
          <a:prstGeom prst="rect">
            <a:avLst/>
          </a:prstGeom>
          <a:noFill/>
        </p:spPr>
        <p:txBody>
          <a:bodyPr wrap="square" lIns="0" tIns="0" rIns="0" bIns="0" anchor="t">
            <a:noAutofit/>
          </a:bodyPr>
          <a:lstStyle/>
          <a:p>
            <a:pPr marR="0" lvl="0" algn="l" fontAlgn="auto">
              <a:lnSpc>
                <a:spcPct val="100000"/>
              </a:lnSpc>
              <a:spcBef>
                <a:spcPts val="0"/>
              </a:spcBef>
              <a:spcAft>
                <a:spcPts val="0"/>
              </a:spcAft>
              <a:buClrTx/>
              <a:buSzTx/>
              <a:tabLst/>
              <a:defRPr/>
            </a:pPr>
            <a:r>
              <a:rPr lang="en-US" sz="700" dirty="0">
                <a:latin typeface="Century Gothic"/>
              </a:rPr>
              <a:t>1. National Ambulatory Medical Care Survey: 2015 State and National Summary Tables 2. Blood Pressure as a Cardiovascular Risk Factor Prevention and Treatment  3. Elevated Blood Pressure and Risk of End-stage Renal Disease in Subjects Without Baseline Kidney Disease 4. Trends in Healthcare Expenditures Among US Adults With Hypertension: National Estimates</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HEALTH RISKS</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$131B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for diagnosed hypertension</a:t>
              </a:r>
              <a:r>
                <a:rPr kumimoji="0" lang="en-US" sz="1200" i="0" u="none" strike="noStrike" kern="1200" cap="none" spc="0" normalizeH="0" baseline="30000" noProof="0" dirty="0">
                  <a:ln>
                    <a:noFill/>
                  </a:ln>
                  <a:solidFill>
                    <a:schemeClr val="bg1"/>
                  </a:solidFill>
                  <a:effectLst/>
                  <a:uLnTx/>
                  <a:uFillTx/>
                  <a:latin typeface="Century Gothic"/>
                </a:rPr>
                <a:t>4</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hypertension</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common, costly disease connected to serious health risks</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42</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513349"/>
            <a:ext cx="1465799" cy="96949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a:rPr>
              <a:t>increased </a:t>
            </a:r>
            <a:r>
              <a:rPr lang="en-US" sz="1200" b="1" dirty="0">
                <a:solidFill>
                  <a:schemeClr val="bg1"/>
                </a:solidFill>
                <a:latin typeface="Century Gothic"/>
              </a:rPr>
              <a:t>risk of complications</a:t>
            </a:r>
            <a:r>
              <a:rPr lang="en-US" sz="1200" baseline="30000" dirty="0">
                <a:solidFill>
                  <a:schemeClr val="bg1"/>
                </a:solidFill>
                <a:latin typeface="Century Gothic"/>
              </a:rPr>
              <a:t>2,3</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Graphic 5">
            <a:extLst>
              <a:ext uri="{FF2B5EF4-FFF2-40B4-BE49-F238E27FC236}">
                <a16:creationId xmlns:a16="http://schemas.microsoft.com/office/drawing/2014/main" id="{60A2722A-AE0E-029B-95C1-42A70F41C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37824" y="4186318"/>
            <a:ext cx="512103" cy="832167"/>
          </a:xfrm>
          <a:prstGeom prst="rect">
            <a:avLst/>
          </a:prstGeom>
        </p:spPr>
      </p:pic>
      <p:pic>
        <p:nvPicPr>
          <p:cNvPr id="23" name="Picture 22" descr="A black and grey logo&#10;&#10;Description automatically generated">
            <a:extLst>
              <a:ext uri="{FF2B5EF4-FFF2-40B4-BE49-F238E27FC236}">
                <a16:creationId xmlns:a16="http://schemas.microsoft.com/office/drawing/2014/main" id="{F4F8C31C-11EC-8114-7807-945B6E9AA8A5}"/>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9537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43</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5897293" cy="5839945"/>
          </a:xfrm>
        </p:spPr>
        <p:txBody>
          <a:bodyPr vert="horz" lIns="0" tIns="0" rIns="0" bIns="0" rtlCol="0" anchor="t">
            <a:noAutofit/>
          </a:bodyPr>
          <a:lstStyle/>
          <a:p>
            <a:r>
              <a:rPr lang="en-US" sz="2800" b="1" dirty="0">
                <a:solidFill>
                  <a:schemeClr val="accent1"/>
                </a:solidFill>
                <a:latin typeface="Georgia"/>
              </a:rPr>
              <a:t>Hypertension Management:  </a:t>
            </a:r>
            <a:br>
              <a:rPr lang="en-US" sz="2800" b="1" dirty="0">
                <a:latin typeface="Georgia" panose="02040502050405020303" pitchFamily="18" charset="0"/>
              </a:rPr>
            </a:br>
            <a:r>
              <a:rPr lang="en-US" sz="2400" b="1" dirty="0">
                <a:solidFill>
                  <a:schemeClr val="accent1"/>
                </a:solidFill>
                <a:latin typeface="Georgia"/>
              </a:rPr>
              <a:t>Live healthier at no cost to you</a:t>
            </a:r>
          </a:p>
          <a:p>
            <a:r>
              <a:rPr lang="en-US" sz="1600" b="1" dirty="0">
                <a:solidFill>
                  <a:schemeClr val="accent1"/>
                </a:solidFill>
                <a:latin typeface="Century Gothic"/>
              </a:rPr>
              <a:t>Convenient access to devices and tools at no extra cost</a:t>
            </a:r>
            <a:endParaRPr lang="en-US" sz="1600" dirty="0">
              <a:solidFill>
                <a:schemeClr val="accent1"/>
              </a:solidFill>
              <a:latin typeface="Century Gothic"/>
            </a:endParaRPr>
          </a:p>
          <a:p>
            <a:pPr marL="285750" indent="-285750">
              <a:spcBef>
                <a:spcPts val="300"/>
              </a:spcBef>
              <a:buFont typeface="Arial" panose="020B0604020202020204" pitchFamily="34" charset="0"/>
              <a:buChar char="•"/>
            </a:pPr>
            <a:r>
              <a:rPr lang="en-US" sz="1400" dirty="0">
                <a:solidFill>
                  <a:schemeClr val="accent1"/>
                </a:solidFill>
                <a:latin typeface="Century Gothic"/>
              </a:rPr>
              <a:t>Receive a connected blood pressure monitor </a:t>
            </a:r>
          </a:p>
          <a:p>
            <a:pPr marL="285750" indent="-285750">
              <a:spcBef>
                <a:spcPts val="300"/>
              </a:spcBef>
              <a:buFont typeface="Arial" panose="020B0604020202020204" pitchFamily="34" charset="0"/>
              <a:buChar char="•"/>
            </a:pPr>
            <a:r>
              <a:rPr lang="en-US" sz="1400" dirty="0">
                <a:solidFill>
                  <a:schemeClr val="accent1"/>
                </a:solidFill>
                <a:latin typeface="Century Gothic"/>
              </a:rPr>
              <a:t>You may also be eligible for a connected weight scale and digital tools to support your mental health</a:t>
            </a:r>
          </a:p>
          <a:p>
            <a:pPr marL="285750" indent="-285750">
              <a:spcBef>
                <a:spcPts val="300"/>
              </a:spcBef>
              <a:buFont typeface="Arial" panose="020B0604020202020204" pitchFamily="34" charset="0"/>
              <a:buChar char="•"/>
            </a:pPr>
            <a:endParaRPr lang="en-US" sz="1400" dirty="0">
              <a:solidFill>
                <a:schemeClr val="accent1"/>
              </a:solidFill>
              <a:highlight>
                <a:srgbClr val="FFFF00"/>
              </a:highlight>
            </a:endParaRPr>
          </a:p>
          <a:p>
            <a:pPr>
              <a:spcBef>
                <a:spcPts val="300"/>
              </a:spcBef>
            </a:pPr>
            <a:r>
              <a:rPr lang="en-US" sz="1600" b="1" dirty="0">
                <a:solidFill>
                  <a:schemeClr val="accent1"/>
                </a:solidFill>
                <a:latin typeface="Century Gothic"/>
              </a:rPr>
              <a:t>Connected support</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See all your blood pressure data in your secure [Teladoc Health] account</a:t>
            </a:r>
          </a:p>
          <a:p>
            <a:pPr marL="288925" indent="-288925">
              <a:spcBef>
                <a:spcPts val="300"/>
              </a:spcBef>
              <a:buFont typeface="Arial" panose="020B0604020202020204" pitchFamily="34" charset="0"/>
              <a:buChar char="•"/>
            </a:pPr>
            <a:r>
              <a:rPr lang="en-US" sz="1400" dirty="0">
                <a:solidFill>
                  <a:schemeClr val="accent1"/>
                </a:solidFill>
                <a:latin typeface="Century Gothic"/>
              </a:rPr>
              <a:t>Get personalized insights on your blood pressure readings</a:t>
            </a:r>
          </a:p>
          <a:p>
            <a:pPr marL="288925" indent="-288925">
              <a:spcBef>
                <a:spcPts val="300"/>
              </a:spcBef>
              <a:buFont typeface="Arial" panose="020B0604020202020204" pitchFamily="34" charset="0"/>
              <a:buChar char="•"/>
            </a:pPr>
            <a:r>
              <a:rPr lang="en-US" sz="1400" dirty="0">
                <a:solidFill>
                  <a:schemeClr val="accent1"/>
                </a:solidFill>
                <a:latin typeface="Century Gothic"/>
                <a:cs typeface="Arial"/>
              </a:rPr>
              <a:t>Share reports with your doctor </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Set goals and reminders, track food and activity, and monitor health trends—all in one place</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Receive a weekly email summary with your trends and tools</a:t>
            </a:r>
          </a:p>
          <a:p>
            <a:pPr>
              <a:spcBef>
                <a:spcPts val="300"/>
              </a:spcBef>
            </a:pPr>
            <a:endParaRPr lang="en-US" sz="1400" dirty="0">
              <a:solidFill>
                <a:schemeClr val="accent1"/>
              </a:solidFill>
              <a:latin typeface="Century Gothic"/>
              <a:cs typeface="Arial"/>
            </a:endParaRPr>
          </a:p>
          <a:p>
            <a:pPr>
              <a:spcBef>
                <a:spcPts val="300"/>
              </a:spcBef>
            </a:pPr>
            <a:r>
              <a:rPr lang="en-US" sz="1600" b="1" dirty="0">
                <a:solidFill>
                  <a:schemeClr val="accent1"/>
                </a:solidFill>
                <a:latin typeface="Century Gothic"/>
                <a:cs typeface="Segoe UI"/>
              </a:rPr>
              <a:t>Guidance from expert coaches</a:t>
            </a:r>
            <a:endParaRPr lang="en-US" sz="1600" dirty="0">
              <a:solidFill>
                <a:schemeClr val="accent1"/>
              </a:solidFill>
              <a:latin typeface="Century Gothic"/>
              <a:cs typeface="Segoe UI"/>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Enjoy unlimited access to one-on-one coaching from National Board-Certified Health &amp; Wellness Coaches  </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Message a coach through your mobile app or online account</a:t>
            </a:r>
            <a:endParaRPr lang="en-US" dirty="0">
              <a:solidFill>
                <a:schemeClr val="accent1"/>
              </a:solidFill>
              <a:latin typeface="Century Gothic"/>
            </a:endParaRPr>
          </a:p>
          <a:p>
            <a:pPr marL="288925" indent="-288925">
              <a:spcBef>
                <a:spcPts val="300"/>
              </a:spcBef>
              <a:buFont typeface="Arial,Sans-Serif" panose="020B0604020202020204" pitchFamily="34" charset="0"/>
              <a:buChar char="•"/>
            </a:pPr>
            <a:endParaRPr lang="en-US" sz="1400" dirty="0">
              <a:solidFill>
                <a:schemeClr val="accent1"/>
              </a:solidFill>
              <a:cs typeface="Arial"/>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16928" y="0"/>
            <a:ext cx="4611757" cy="6858000"/>
          </a:xfrm>
        </p:spPr>
        <p:txBody>
          <a:bodyPr/>
          <a:lstStyle/>
          <a:p>
            <a:endParaRPr lang="en-US" dirty="0"/>
          </a:p>
          <a:p>
            <a:endParaRPr lang="en-US" dirty="0"/>
          </a:p>
        </p:txBody>
      </p:sp>
      <p:sp>
        <p:nvSpPr>
          <p:cNvPr id="7" name="Text Placeholder 7">
            <a:extLst>
              <a:ext uri="{FF2B5EF4-FFF2-40B4-BE49-F238E27FC236}">
                <a16:creationId xmlns:a16="http://schemas.microsoft.com/office/drawing/2014/main" id="{D3D891B6-C696-2A34-3DA3-E0B9E053294A}"/>
              </a:ext>
            </a:extLst>
          </p:cNvPr>
          <p:cNvSpPr>
            <a:spLocks noGrp="1"/>
          </p:cNvSpPr>
          <p:nvPr>
            <p:ph type="body" sz="quarter" idx="23"/>
          </p:nvPr>
        </p:nvSpPr>
        <p:spPr>
          <a:xfrm>
            <a:off x="383940" y="489252"/>
            <a:ext cx="2307459" cy="651574"/>
          </a:xfrm>
        </p:spPr>
        <p:txBody>
          <a:bodyPr/>
          <a:lstStyle/>
          <a:p>
            <a:r>
              <a:rPr lang="en-US" dirty="0">
                <a:solidFill>
                  <a:schemeClr val="accent2"/>
                </a:solidFill>
              </a:rPr>
              <a:t>42%</a:t>
            </a:r>
          </a:p>
        </p:txBody>
      </p:sp>
      <p:sp>
        <p:nvSpPr>
          <p:cNvPr id="8" name="Text Placeholder 8">
            <a:extLst>
              <a:ext uri="{FF2B5EF4-FFF2-40B4-BE49-F238E27FC236}">
                <a16:creationId xmlns:a16="http://schemas.microsoft.com/office/drawing/2014/main" id="{DA770C3F-8FC3-25DB-2B3B-5E4486BD9144}"/>
              </a:ext>
            </a:extLst>
          </p:cNvPr>
          <p:cNvSpPr>
            <a:spLocks noGrp="1"/>
          </p:cNvSpPr>
          <p:nvPr>
            <p:ph type="body" sz="quarter" idx="26"/>
          </p:nvPr>
        </p:nvSpPr>
        <p:spPr>
          <a:xfrm>
            <a:off x="383938" y="1140825"/>
            <a:ext cx="3840904" cy="575945"/>
          </a:xfrm>
        </p:spPr>
        <p:txBody>
          <a:bodyPr/>
          <a:lstStyle/>
          <a:p>
            <a:r>
              <a:rPr lang="en-US" dirty="0"/>
              <a:t>Lower systolic blood pressure and </a:t>
            </a:r>
            <a:br>
              <a:rPr lang="en-US" dirty="0"/>
            </a:br>
            <a:r>
              <a:rPr lang="en-US" dirty="0"/>
              <a:t>35% lower diastolic blood pressure for </a:t>
            </a:r>
            <a:br>
              <a:rPr lang="en-US" dirty="0"/>
            </a:br>
            <a:r>
              <a:rPr lang="en-US" dirty="0"/>
              <a:t>members with frequent device use</a:t>
            </a:r>
            <a:r>
              <a:rPr lang="en-US" baseline="30000" dirty="0"/>
              <a:t>1</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83936" y="6215186"/>
            <a:ext cx="3894692" cy="23623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pPr>
            <a:r>
              <a:rPr lang="en-US" sz="1050" baseline="30000" dirty="0">
                <a:latin typeface="Century Gothic"/>
              </a:rPr>
              <a:t>1</a:t>
            </a:r>
            <a:r>
              <a:rPr kumimoji="0" lang="en-US" sz="800" b="0" i="0" u="none" strike="noStrike" kern="1200" cap="none" spc="0" normalizeH="0" baseline="0" noProof="0" dirty="0">
                <a:ln>
                  <a:noFill/>
                </a:ln>
                <a:effectLst/>
                <a:uLnTx/>
                <a:uFillTx/>
                <a:latin typeface="Century Gothic"/>
              </a:rPr>
              <a:t> </a:t>
            </a:r>
            <a:r>
              <a:rPr lang="en-US" sz="1000" dirty="0">
                <a:latin typeface="Century Gothic"/>
              </a:rPr>
              <a:t>2023 Teladoc Health CCM metrics</a:t>
            </a:r>
            <a:endParaRPr kumimoji="0" lang="en-US" sz="1000" b="0" i="0" u="none" strike="noStrike" kern="1200" cap="none" spc="0" normalizeH="0" baseline="0" noProof="0" dirty="0">
              <a:ln>
                <a:noFill/>
              </a:ln>
              <a:effectLst/>
              <a:uLnTx/>
              <a:uFillTx/>
              <a:latin typeface="Century Gothic" panose="020B0502020202020204" pitchFamily="34" charset="0"/>
              <a:ea typeface="+mn-ea"/>
              <a:cs typeface="+mn-cs"/>
            </a:endParaRPr>
          </a:p>
          <a:p>
            <a:pPr>
              <a:spcBef>
                <a:spcPts val="600"/>
              </a:spcBef>
            </a:pPr>
            <a:r>
              <a:rPr lang="en-US" sz="1000" baseline="30000" dirty="0">
                <a:latin typeface="Century Gothic"/>
              </a:rPr>
              <a:t>2 </a:t>
            </a:r>
            <a:r>
              <a:rPr lang="en-US" sz="1000" dirty="0">
                <a:latin typeface="Century Gothic"/>
              </a:rPr>
              <a:t>Teladoc Health Consumer Marketing Repository, </a:t>
            </a:r>
            <a:br>
              <a:rPr lang="en-US" sz="1000" dirty="0">
                <a:latin typeface="Century Gothic"/>
              </a:rPr>
            </a:br>
            <a:r>
              <a:rPr lang="en-US" sz="1000" dirty="0">
                <a:latin typeface="Century Gothic"/>
              </a:rPr>
              <a:t>September 2023</a:t>
            </a:r>
          </a:p>
          <a:p>
            <a:endParaRPr lang="en-US" sz="1050" baseline="30000" dirty="0"/>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383938" y="2357192"/>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96%</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383936" y="3008765"/>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Members felt coaching session </a:t>
            </a:r>
            <a:br>
              <a:rPr lang="en-US" dirty="0">
                <a:latin typeface="Century Gothic"/>
              </a:rPr>
            </a:br>
            <a:r>
              <a:rPr lang="en-US" dirty="0">
                <a:latin typeface="Century Gothic"/>
              </a:rPr>
              <a:t>was personalized to their needs and </a:t>
            </a:r>
            <a:br>
              <a:rPr lang="en-US" dirty="0">
                <a:latin typeface="Century Gothic"/>
              </a:rPr>
            </a:br>
            <a:r>
              <a:rPr lang="en-US" dirty="0">
                <a:latin typeface="Century Gothic"/>
              </a:rPr>
              <a:t>health goals</a:t>
            </a:r>
            <a:r>
              <a:rPr lang="en-US" baseline="30000" dirty="0">
                <a:latin typeface="Century Gothic"/>
              </a:rPr>
              <a:t>2</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383938" y="4225131"/>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94%</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383936" y="4876704"/>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Members felt coaches gave them confidence to manage their health</a:t>
            </a:r>
            <a:r>
              <a:rPr lang="en-US" baseline="30000" dirty="0"/>
              <a:t>2</a:t>
            </a:r>
          </a:p>
        </p:txBody>
      </p:sp>
      <p:sp>
        <p:nvSpPr>
          <p:cNvPr id="14" name="TextBox 13">
            <a:extLst>
              <a:ext uri="{FF2B5EF4-FFF2-40B4-BE49-F238E27FC236}">
                <a16:creationId xmlns:a16="http://schemas.microsoft.com/office/drawing/2014/main" id="{91CC925D-E042-B973-0C93-E4F8D6CDC503}"/>
              </a:ext>
            </a:extLst>
          </p:cNvPr>
          <p:cNvSpPr txBox="1"/>
          <p:nvPr/>
        </p:nvSpPr>
        <p:spPr>
          <a:xfrm>
            <a:off x="8480243" y="204147"/>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Hypertension Management Plus</a:t>
            </a:r>
          </a:p>
        </p:txBody>
      </p:sp>
    </p:spTree>
    <p:extLst>
      <p:ext uri="{BB962C8B-B14F-4D97-AF65-F5344CB8AC3E}">
        <p14:creationId xmlns:p14="http://schemas.microsoft.com/office/powerpoint/2010/main" val="134438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44</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516374" y="5460830"/>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323084"/>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394190" y="376187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a:t>
            </a:r>
            <a:br>
              <a:rPr lang="en-US" dirty="0">
                <a:latin typeface="Century Gothic" panose="020B0502020202020204" pitchFamily="34" charset="0"/>
              </a:rPr>
            </a:br>
            <a:r>
              <a:rPr lang="en-US" dirty="0">
                <a:latin typeface="Century Gothic" panose="020B0502020202020204" pitchFamily="34" charset="0"/>
              </a:rPr>
              <a:t>identify &amp; </a:t>
            </a:r>
            <a:br>
              <a:rPr lang="en-US" dirty="0">
                <a:latin typeface="Century Gothic" panose="020B0502020202020204" pitchFamily="34" charset="0"/>
              </a:rPr>
            </a:br>
            <a:r>
              <a:rPr lang="en-US" dirty="0">
                <a:latin typeface="Century Gothic" panose="020B0502020202020204" pitchFamily="34" charset="0"/>
              </a:rPr>
              <a:t>overcome</a:t>
            </a:r>
            <a:br>
              <a:rPr lang="en-US" dirty="0">
                <a:latin typeface="Century Gothic" panose="020B0502020202020204" pitchFamily="34" charset="0"/>
              </a:rPr>
            </a:br>
            <a:r>
              <a:rPr lang="en-US" dirty="0">
                <a:latin typeface="Century Gothic" panose="020B0502020202020204" pitchFamily="34" charset="0"/>
              </a:rPr>
              <a:t>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290B782B-0C3E-3EE0-A6D7-7DC8C269BA73}"/>
              </a:ext>
            </a:extLst>
          </p:cNvPr>
          <p:cNvSpPr txBox="1"/>
          <p:nvPr/>
        </p:nvSpPr>
        <p:spPr>
          <a:xfrm>
            <a:off x="389500" y="215333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F936C3BA-FDB0-55F5-0DEF-B3DC0DBD8E4E}"/>
              </a:ext>
            </a:extLst>
          </p:cNvPr>
          <p:cNvSpPr txBox="1"/>
          <p:nvPr/>
        </p:nvSpPr>
        <p:spPr>
          <a:xfrm>
            <a:off x="392974" y="642552"/>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1192BE68-38AE-0277-405B-8EB90893469C}"/>
              </a:ext>
            </a:extLst>
          </p:cNvPr>
          <p:cNvSpPr txBox="1"/>
          <p:nvPr/>
        </p:nvSpPr>
        <p:spPr>
          <a:xfrm flipH="1">
            <a:off x="9846664" y="817274"/>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25" name="TextBox 24">
            <a:extLst>
              <a:ext uri="{FF2B5EF4-FFF2-40B4-BE49-F238E27FC236}">
                <a16:creationId xmlns:a16="http://schemas.microsoft.com/office/drawing/2014/main" id="{FB67141B-02E0-AF6D-82CE-9ADDAAA9A273}"/>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23" name="Picture 22" descr="A black and grey logo&#10;&#10;Description automatically generated">
            <a:extLst>
              <a:ext uri="{FF2B5EF4-FFF2-40B4-BE49-F238E27FC236}">
                <a16:creationId xmlns:a16="http://schemas.microsoft.com/office/drawing/2014/main" id="{643147C4-C045-A74F-6F75-B4A777FDA15C}"/>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08084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t>Hypertension Management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15"/>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16"/>
          </p:nvPr>
        </p:nvSpPr>
        <p:spPr/>
        <p:txBody>
          <a:bodyPr/>
          <a:lstStyle/>
          <a:p>
            <a:fld id="{A82C3BC0-3EBF-3C4C-A3D8-795624EBC6AA}" type="slidenum">
              <a:rPr lang="en-US" smtClean="0"/>
              <a:pPr/>
              <a:t>45</a:t>
            </a:fld>
            <a:endParaRPr lang="en-US" dirty="0"/>
          </a:p>
        </p:txBody>
      </p:sp>
      <p:sp>
        <p:nvSpPr>
          <p:cNvPr id="7" name="TextBox 6">
            <a:extLst>
              <a:ext uri="{FF2B5EF4-FFF2-40B4-BE49-F238E27FC236}">
                <a16:creationId xmlns:a16="http://schemas.microsoft.com/office/drawing/2014/main" id="{7BA668E8-86CC-47DF-4490-6716F3F440D9}"/>
              </a:ext>
            </a:extLst>
          </p:cNvPr>
          <p:cNvSpPr txBox="1"/>
          <p:nvPr/>
        </p:nvSpPr>
        <p:spPr>
          <a:xfrm>
            <a:off x="8200790" y="433917"/>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Hypertension Management Plus</a:t>
            </a:r>
          </a:p>
        </p:txBody>
      </p:sp>
      <p:sp>
        <p:nvSpPr>
          <p:cNvPr id="40" name="Text Placeholder 8">
            <a:extLst>
              <a:ext uri="{FF2B5EF4-FFF2-40B4-BE49-F238E27FC236}">
                <a16:creationId xmlns:a16="http://schemas.microsoft.com/office/drawing/2014/main" id="{34DF3404-3639-350C-8BE3-789965ED249D}"/>
              </a:ext>
            </a:extLst>
          </p:cNvPr>
          <p:cNvSpPr txBox="1">
            <a:spLocks/>
          </p:cNvSpPr>
          <p:nvPr/>
        </p:nvSpPr>
        <p:spPr>
          <a:xfrm>
            <a:off x="465732"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Connected blood </a:t>
            </a:r>
            <a:br>
              <a:rPr lang="en-US" dirty="0"/>
            </a:br>
            <a:r>
              <a:rPr lang="en-US" dirty="0"/>
              <a:t>pressure monitor</a:t>
            </a:r>
          </a:p>
        </p:txBody>
      </p:sp>
      <p:sp>
        <p:nvSpPr>
          <p:cNvPr id="41" name="Text Placeholder 9">
            <a:extLst>
              <a:ext uri="{FF2B5EF4-FFF2-40B4-BE49-F238E27FC236}">
                <a16:creationId xmlns:a16="http://schemas.microsoft.com/office/drawing/2014/main" id="{A8DBD688-18C1-93DE-F7E7-B7F134C04961}"/>
              </a:ext>
            </a:extLst>
          </p:cNvPr>
          <p:cNvSpPr txBox="1">
            <a:spLocks/>
          </p:cNvSpPr>
          <p:nvPr/>
        </p:nvSpPr>
        <p:spPr>
          <a:xfrm>
            <a:off x="2344469"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One-on-one coaching</a:t>
            </a:r>
          </a:p>
        </p:txBody>
      </p:sp>
      <p:sp>
        <p:nvSpPr>
          <p:cNvPr id="42" name="Text Placeholder 10">
            <a:extLst>
              <a:ext uri="{FF2B5EF4-FFF2-40B4-BE49-F238E27FC236}">
                <a16:creationId xmlns:a16="http://schemas.microsoft.com/office/drawing/2014/main" id="{3A7C9322-76DE-A3FF-D47C-9DC4A47A5C87}"/>
              </a:ext>
            </a:extLst>
          </p:cNvPr>
          <p:cNvSpPr txBox="1">
            <a:spLocks/>
          </p:cNvSpPr>
          <p:nvPr/>
        </p:nvSpPr>
        <p:spPr>
          <a:xfrm>
            <a:off x="4223206"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In-app tools</a:t>
            </a:r>
            <a:br>
              <a:rPr lang="en-US" dirty="0"/>
            </a:br>
            <a:r>
              <a:rPr lang="en-US" dirty="0"/>
              <a:t>and resources</a:t>
            </a:r>
          </a:p>
        </p:txBody>
      </p:sp>
      <p:sp>
        <p:nvSpPr>
          <p:cNvPr id="43" name="Text Placeholder 11">
            <a:extLst>
              <a:ext uri="{FF2B5EF4-FFF2-40B4-BE49-F238E27FC236}">
                <a16:creationId xmlns:a16="http://schemas.microsoft.com/office/drawing/2014/main" id="{F18AC2BB-BF10-0578-19F6-A074A95C86B7}"/>
              </a:ext>
            </a:extLst>
          </p:cNvPr>
          <p:cNvSpPr txBox="1">
            <a:spLocks/>
          </p:cNvSpPr>
          <p:nvPr/>
        </p:nvSpPr>
        <p:spPr>
          <a:xfrm>
            <a:off x="6101943"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Personalized health signals</a:t>
            </a:r>
          </a:p>
        </p:txBody>
      </p:sp>
      <p:sp>
        <p:nvSpPr>
          <p:cNvPr id="44" name="Text Placeholder 12">
            <a:extLst>
              <a:ext uri="{FF2B5EF4-FFF2-40B4-BE49-F238E27FC236}">
                <a16:creationId xmlns:a16="http://schemas.microsoft.com/office/drawing/2014/main" id="{892EA3E0-4B94-7562-67C8-4F86E38F5207}"/>
              </a:ext>
            </a:extLst>
          </p:cNvPr>
          <p:cNvSpPr txBox="1">
            <a:spLocks/>
          </p:cNvSpPr>
          <p:nvPr/>
        </p:nvSpPr>
        <p:spPr>
          <a:xfrm>
            <a:off x="7980680"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Baseline blood pressure and health summary reports </a:t>
            </a:r>
            <a:endParaRPr lang="en-US" dirty="0"/>
          </a:p>
        </p:txBody>
      </p:sp>
      <p:grpSp>
        <p:nvGrpSpPr>
          <p:cNvPr id="45" name="Group 44">
            <a:extLst>
              <a:ext uri="{FF2B5EF4-FFF2-40B4-BE49-F238E27FC236}">
                <a16:creationId xmlns:a16="http://schemas.microsoft.com/office/drawing/2014/main" id="{3BD5D4EF-2545-9E15-D78F-DBA847B209D0}"/>
              </a:ext>
            </a:extLst>
          </p:cNvPr>
          <p:cNvGrpSpPr/>
          <p:nvPr/>
        </p:nvGrpSpPr>
        <p:grpSpPr>
          <a:xfrm>
            <a:off x="502554" y="3917281"/>
            <a:ext cx="1580340" cy="728431"/>
            <a:chOff x="728305" y="3917281"/>
            <a:chExt cx="1186873" cy="728431"/>
          </a:xfrm>
        </p:grpSpPr>
        <p:cxnSp>
          <p:nvCxnSpPr>
            <p:cNvPr id="46" name="Straight Connector 45">
              <a:extLst>
                <a:ext uri="{FF2B5EF4-FFF2-40B4-BE49-F238E27FC236}">
                  <a16:creationId xmlns:a16="http://schemas.microsoft.com/office/drawing/2014/main" id="{93059779-523B-26BF-49C9-5AD78BDD9716}"/>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28493CD-A1A8-C79B-9528-C874487E123F}"/>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48" name="Text Placeholder 12">
            <a:extLst>
              <a:ext uri="{FF2B5EF4-FFF2-40B4-BE49-F238E27FC236}">
                <a16:creationId xmlns:a16="http://schemas.microsoft.com/office/drawing/2014/main" id="{892F5BE4-8799-EE41-1770-DA63DACE4F1B}"/>
              </a:ext>
            </a:extLst>
          </p:cNvPr>
          <p:cNvSpPr txBox="1">
            <a:spLocks/>
          </p:cNvSpPr>
          <p:nvPr/>
        </p:nvSpPr>
        <p:spPr>
          <a:xfrm>
            <a:off x="9859415"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Additional connected weight scale and tools (for eligible members)</a:t>
            </a:r>
            <a:endParaRPr lang="en-US" dirty="0"/>
          </a:p>
        </p:txBody>
      </p:sp>
      <p:grpSp>
        <p:nvGrpSpPr>
          <p:cNvPr id="50" name="Group 49">
            <a:extLst>
              <a:ext uri="{FF2B5EF4-FFF2-40B4-BE49-F238E27FC236}">
                <a16:creationId xmlns:a16="http://schemas.microsoft.com/office/drawing/2014/main" id="{A00EDE29-3B7E-49BD-E93A-F7ACF68905BC}"/>
              </a:ext>
            </a:extLst>
          </p:cNvPr>
          <p:cNvGrpSpPr/>
          <p:nvPr/>
        </p:nvGrpSpPr>
        <p:grpSpPr>
          <a:xfrm>
            <a:off x="2377582" y="3917281"/>
            <a:ext cx="1580340" cy="728431"/>
            <a:chOff x="728305" y="3917281"/>
            <a:chExt cx="1186873" cy="728431"/>
          </a:xfrm>
        </p:grpSpPr>
        <p:cxnSp>
          <p:nvCxnSpPr>
            <p:cNvPr id="51" name="Straight Connector 50">
              <a:extLst>
                <a:ext uri="{FF2B5EF4-FFF2-40B4-BE49-F238E27FC236}">
                  <a16:creationId xmlns:a16="http://schemas.microsoft.com/office/drawing/2014/main" id="{BEE63FA5-EB5F-5EA3-4B17-249BA5D89DFA}"/>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75250B6-24C6-BC9B-CF33-5881C8257AAA}"/>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19F3988E-5338-0334-DCAD-57E469C858C3}"/>
              </a:ext>
            </a:extLst>
          </p:cNvPr>
          <p:cNvGrpSpPr/>
          <p:nvPr/>
        </p:nvGrpSpPr>
        <p:grpSpPr>
          <a:xfrm>
            <a:off x="4252610" y="3917281"/>
            <a:ext cx="1580340" cy="728431"/>
            <a:chOff x="728305" y="3917281"/>
            <a:chExt cx="1186873" cy="728431"/>
          </a:xfrm>
        </p:grpSpPr>
        <p:cxnSp>
          <p:nvCxnSpPr>
            <p:cNvPr id="54" name="Straight Connector 53">
              <a:extLst>
                <a:ext uri="{FF2B5EF4-FFF2-40B4-BE49-F238E27FC236}">
                  <a16:creationId xmlns:a16="http://schemas.microsoft.com/office/drawing/2014/main" id="{8E071E16-B06A-0A58-AFB4-3549BA14C11E}"/>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DDBC97-9319-03D9-AC47-1AB98EEFA626}"/>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CF30FC12-8DB5-2014-C981-4F7DACD33B9E}"/>
              </a:ext>
            </a:extLst>
          </p:cNvPr>
          <p:cNvGrpSpPr/>
          <p:nvPr/>
        </p:nvGrpSpPr>
        <p:grpSpPr>
          <a:xfrm>
            <a:off x="6127638" y="3917281"/>
            <a:ext cx="1580340" cy="728431"/>
            <a:chOff x="728305" y="3917281"/>
            <a:chExt cx="1186873" cy="728431"/>
          </a:xfrm>
        </p:grpSpPr>
        <p:cxnSp>
          <p:nvCxnSpPr>
            <p:cNvPr id="57" name="Straight Connector 56">
              <a:extLst>
                <a:ext uri="{FF2B5EF4-FFF2-40B4-BE49-F238E27FC236}">
                  <a16:creationId xmlns:a16="http://schemas.microsoft.com/office/drawing/2014/main" id="{60443101-EF39-2B3D-72D6-8E934194CE22}"/>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113FFA-FF21-ED73-54FF-3300D9884E23}"/>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550718C-5369-B4C9-9518-BAD1717B7223}"/>
              </a:ext>
            </a:extLst>
          </p:cNvPr>
          <p:cNvGrpSpPr/>
          <p:nvPr/>
        </p:nvGrpSpPr>
        <p:grpSpPr>
          <a:xfrm>
            <a:off x="8002666" y="3917281"/>
            <a:ext cx="1580340" cy="728431"/>
            <a:chOff x="728305" y="3917281"/>
            <a:chExt cx="1186873" cy="728431"/>
          </a:xfrm>
        </p:grpSpPr>
        <p:cxnSp>
          <p:nvCxnSpPr>
            <p:cNvPr id="60" name="Straight Connector 59">
              <a:extLst>
                <a:ext uri="{FF2B5EF4-FFF2-40B4-BE49-F238E27FC236}">
                  <a16:creationId xmlns:a16="http://schemas.microsoft.com/office/drawing/2014/main" id="{51FC5024-8D3D-78DC-700B-4F490C923CA9}"/>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11D0EC4-8454-3B14-4B41-40CD16EC6B0E}"/>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B93F47DD-03E9-26D7-05B3-68B29EE61616}"/>
              </a:ext>
            </a:extLst>
          </p:cNvPr>
          <p:cNvGrpSpPr/>
          <p:nvPr/>
        </p:nvGrpSpPr>
        <p:grpSpPr>
          <a:xfrm>
            <a:off x="9877696" y="3917281"/>
            <a:ext cx="1580340" cy="728431"/>
            <a:chOff x="728305" y="3917281"/>
            <a:chExt cx="1186873" cy="728431"/>
          </a:xfrm>
        </p:grpSpPr>
        <p:cxnSp>
          <p:nvCxnSpPr>
            <p:cNvPr id="63" name="Straight Connector 62">
              <a:extLst>
                <a:ext uri="{FF2B5EF4-FFF2-40B4-BE49-F238E27FC236}">
                  <a16:creationId xmlns:a16="http://schemas.microsoft.com/office/drawing/2014/main" id="{163CC7F4-2D90-FCE7-E1B6-2BC66943D2BD}"/>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B5CE869-5DE9-0DFC-AD2E-3B35B8FF18C7}"/>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65" name="Picture 64">
            <a:extLst>
              <a:ext uri="{FF2B5EF4-FFF2-40B4-BE49-F238E27FC236}">
                <a16:creationId xmlns:a16="http://schemas.microsoft.com/office/drawing/2014/main" id="{5503B278-6F2E-6489-CCBC-CE2957D093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32" y="2266329"/>
            <a:ext cx="1643241" cy="1645920"/>
          </a:xfrm>
          <a:prstGeom prst="ellipse">
            <a:avLst/>
          </a:prstGeom>
        </p:spPr>
      </p:pic>
      <p:pic>
        <p:nvPicPr>
          <p:cNvPr id="66" name="Picture 65">
            <a:extLst>
              <a:ext uri="{FF2B5EF4-FFF2-40B4-BE49-F238E27FC236}">
                <a16:creationId xmlns:a16="http://schemas.microsoft.com/office/drawing/2014/main" id="{BE92A448-2FEB-8691-24BD-EE9A87186E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67652" y="2266329"/>
            <a:ext cx="1643241" cy="1645920"/>
          </a:xfrm>
          <a:prstGeom prst="ellipse">
            <a:avLst/>
          </a:prstGeom>
          <a:solidFill>
            <a:schemeClr val="accent3"/>
          </a:solidFill>
        </p:spPr>
      </p:pic>
      <p:pic>
        <p:nvPicPr>
          <p:cNvPr id="67" name="Picture 66">
            <a:extLst>
              <a:ext uri="{FF2B5EF4-FFF2-40B4-BE49-F238E27FC236}">
                <a16:creationId xmlns:a16="http://schemas.microsoft.com/office/drawing/2014/main" id="{5366DB76-C402-5E56-CE29-1147D51345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1212" y="2266329"/>
            <a:ext cx="1643241" cy="1645920"/>
          </a:xfrm>
          <a:prstGeom prst="ellipse">
            <a:avLst/>
          </a:prstGeom>
        </p:spPr>
      </p:pic>
      <p:pic>
        <p:nvPicPr>
          <p:cNvPr id="68" name="Picture 67">
            <a:extLst>
              <a:ext uri="{FF2B5EF4-FFF2-40B4-BE49-F238E27FC236}">
                <a16:creationId xmlns:a16="http://schemas.microsoft.com/office/drawing/2014/main" id="{1D76282B-B105-B229-26C1-0FB60B6437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2172" y="2266329"/>
            <a:ext cx="1643241" cy="1645920"/>
          </a:xfrm>
          <a:prstGeom prst="ellipse">
            <a:avLst/>
          </a:prstGeom>
        </p:spPr>
      </p:pic>
      <p:pic>
        <p:nvPicPr>
          <p:cNvPr id="69" name="Picture 68">
            <a:extLst>
              <a:ext uri="{FF2B5EF4-FFF2-40B4-BE49-F238E27FC236}">
                <a16:creationId xmlns:a16="http://schemas.microsoft.com/office/drawing/2014/main" id="{98C9826A-AEF4-6AB9-39D1-DC377C70A7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6692" y="2266329"/>
            <a:ext cx="1643241" cy="1645920"/>
          </a:xfrm>
          <a:prstGeom prst="ellipse">
            <a:avLst/>
          </a:prstGeom>
          <a:solidFill>
            <a:schemeClr val="accent3"/>
          </a:solidFill>
        </p:spPr>
      </p:pic>
      <p:pic>
        <p:nvPicPr>
          <p:cNvPr id="49" name="Picture 48">
            <a:extLst>
              <a:ext uri="{FF2B5EF4-FFF2-40B4-BE49-F238E27FC236}">
                <a16:creationId xmlns:a16="http://schemas.microsoft.com/office/drawing/2014/main" id="{33FDEBFB-B3C2-3DD9-B701-B11EF093CF7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843133" y="2269653"/>
            <a:ext cx="1645920" cy="1647628"/>
          </a:xfrm>
          <a:prstGeom prst="ellipse">
            <a:avLst/>
          </a:prstGeom>
          <a:solidFill>
            <a:schemeClr val="accent2"/>
          </a:solidFill>
        </p:spPr>
      </p:pic>
      <p:pic>
        <p:nvPicPr>
          <p:cNvPr id="8" name="Picture 7" descr="A black and grey logo&#10;&#10;Description automatically generated">
            <a:extLst>
              <a:ext uri="{FF2B5EF4-FFF2-40B4-BE49-F238E27FC236}">
                <a16:creationId xmlns:a16="http://schemas.microsoft.com/office/drawing/2014/main" id="{BF54F75D-B53B-2327-26E0-196BF1752B06}"/>
              </a:ext>
            </a:extLst>
          </p:cNvPr>
          <p:cNvPicPr>
            <a:picLocks noChangeAspect="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41666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46</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249564" y="1786932"/>
            <a:ext cx="7769438" cy="2560619"/>
          </a:xfrm>
        </p:spPr>
        <p:txBody>
          <a:bodyPr/>
          <a:lstStyle/>
          <a:p>
            <a:pPr marL="293370"/>
            <a:r>
              <a:rPr lang="en-US" sz="1600" dirty="0">
                <a:latin typeface="Century Gothic"/>
              </a:rPr>
              <a:t>Melissa n., hypertension management program member</a:t>
            </a:r>
            <a:endParaRPr lang="en-US" dirty="0">
              <a:latin typeface="Century Gothic"/>
            </a:endParaRPr>
          </a:p>
          <a:p>
            <a:pPr marL="293370"/>
            <a:r>
              <a:rPr lang="en-US" sz="4400" b="1" cap="none" dirty="0">
                <a:solidFill>
                  <a:schemeClr val="accent1"/>
                </a:solidFill>
                <a:latin typeface="Reckless Neue"/>
              </a:rPr>
              <a:t>“</a:t>
            </a:r>
            <a:r>
              <a:rPr lang="en-US" sz="2800" b="1" cap="none" dirty="0">
                <a:solidFill>
                  <a:schemeClr val="accent1"/>
                </a:solidFill>
                <a:effectLst/>
                <a:latin typeface="Georgia"/>
              </a:rPr>
              <a:t>Through Teladoc and having the app, I can on a daily, weekly and monthly basis see how my weight is going, see how my blood pressure is going. </a:t>
            </a:r>
            <a:r>
              <a:rPr lang="en-US" sz="2800" b="1" cap="none" dirty="0">
                <a:solidFill>
                  <a:schemeClr val="accent5"/>
                </a:solidFill>
                <a:effectLst/>
                <a:latin typeface="Georgia"/>
              </a:rPr>
              <a:t>I’m utilizing it 110% </a:t>
            </a:r>
            <a:r>
              <a:rPr lang="en-US" sz="2800" b="1" cap="none" dirty="0">
                <a:solidFill>
                  <a:schemeClr val="accent1"/>
                </a:solidFill>
                <a:effectLst/>
                <a:latin typeface="Georgia"/>
              </a:rPr>
              <a:t>and I’m extremely pleased with this option that I have now, this medical benefit.</a:t>
            </a:r>
            <a:endParaRPr lang="en-US" sz="2400" b="1" dirty="0">
              <a:solidFill>
                <a:schemeClr val="accent1"/>
              </a:solidFill>
              <a:effectLst/>
              <a:latin typeface="Georgia"/>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332202" y="6253512"/>
            <a:ext cx="6452983" cy="553998"/>
          </a:xfrm>
          <a:prstGeom prst="rect">
            <a:avLst/>
          </a:prstGeom>
          <a:noFill/>
        </p:spPr>
        <p:txBody>
          <a:bodyPr wrap="square" lIns="91440" tIns="45720" rIns="91440" bIns="45720" anchor="t">
            <a:spAutoFit/>
          </a:bodyPr>
          <a:lstStyle/>
          <a:p>
            <a:r>
              <a:rPr lang="en-US" sz="1000" dirty="0">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p>
        </p:txBody>
      </p:sp>
    </p:spTree>
    <p:extLst>
      <p:ext uri="{BB962C8B-B14F-4D97-AF65-F5344CB8AC3E}">
        <p14:creationId xmlns:p14="http://schemas.microsoft.com/office/powerpoint/2010/main" val="316153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latin typeface="Georgia"/>
              </a:rPr>
              <a:t>Diabetes Prevention Program </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a:rPr>
              <a:t>Lower your risk of type 2 diabetes</a:t>
            </a:r>
            <a:endParaRPr lang="en-US" sz="4000" dirty="0">
              <a:latin typeface="Century Gothic"/>
            </a:endParaRPr>
          </a:p>
        </p:txBody>
      </p:sp>
      <p:sp>
        <p:nvSpPr>
          <p:cNvPr id="3" name="TextBox 2">
            <a:extLst>
              <a:ext uri="{FF2B5EF4-FFF2-40B4-BE49-F238E27FC236}">
                <a16:creationId xmlns:a16="http://schemas.microsoft.com/office/drawing/2014/main" id="{32CA41B5-CECB-BFAE-3A1B-6E55DD3D54CF}"/>
              </a:ext>
            </a:extLst>
          </p:cNvPr>
          <p:cNvSpPr txBox="1"/>
          <p:nvPr/>
        </p:nvSpPr>
        <p:spPr>
          <a:xfrm>
            <a:off x="9057438" y="453167"/>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Prevention Plus</a:t>
            </a:r>
          </a:p>
        </p:txBody>
      </p:sp>
      <p:pic>
        <p:nvPicPr>
          <p:cNvPr id="7" name="Picture 6">
            <a:extLst>
              <a:ext uri="{FF2B5EF4-FFF2-40B4-BE49-F238E27FC236}">
                <a16:creationId xmlns:a16="http://schemas.microsoft.com/office/drawing/2014/main" id="{0F515527-74AC-ADB3-46A8-DC7A25BCBB09}"/>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41704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144" y="0"/>
            <a:ext cx="12184856"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480263"/>
              <a:ext cx="1825004"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 in 3</a:t>
              </a:r>
              <a:endParaRPr lang="en-US" sz="3600" b="1" baseline="30000" dirty="0">
                <a:solidFill>
                  <a:schemeClr val="bg1"/>
                </a:solidFill>
                <a:latin typeface="Georgia"/>
              </a:endParaRPr>
            </a:p>
            <a:p>
              <a:pPr algn="ctr">
                <a:spcBef>
                  <a:spcPts val="900"/>
                </a:spcBef>
                <a:defRPr/>
              </a:pPr>
              <a:r>
                <a:rPr kumimoji="0" lang="en-US" sz="1200" b="1" i="0" u="none" strike="noStrike" kern="1200" cap="none" spc="0" normalizeH="0" baseline="0" noProof="0" dirty="0">
                  <a:ln>
                    <a:noFill/>
                  </a:ln>
                  <a:solidFill>
                    <a:schemeClr val="bg1"/>
                  </a:solidFill>
                  <a:effectLst/>
                  <a:uLnTx/>
                  <a:uFillTx/>
                  <a:latin typeface="Century Gothic"/>
                </a:rPr>
                <a:t>adults in the </a:t>
              </a:r>
              <a:r>
                <a:rPr lang="en-US" sz="1200" b="1" dirty="0">
                  <a:solidFill>
                    <a:schemeClr val="bg1"/>
                  </a:solidFill>
                  <a:latin typeface="Century Gothic"/>
                </a:rPr>
                <a:t>U.S. </a:t>
              </a:r>
              <a:r>
                <a:rPr kumimoji="0" lang="en-US" sz="1200" i="0" u="none" strike="noStrike" kern="1200" cap="none" spc="0" normalizeH="0" baseline="0" noProof="0" dirty="0">
                  <a:ln>
                    <a:noFill/>
                  </a:ln>
                  <a:solidFill>
                    <a:schemeClr val="bg1"/>
                  </a:solidFill>
                  <a:effectLst/>
                  <a:uLnTx/>
                  <a:uFillTx/>
                  <a:latin typeface="Century Gothic"/>
                </a:rPr>
                <a:t>have prediabetes—that’s about</a:t>
              </a:r>
              <a:r>
                <a:rPr lang="en-US" sz="1200" dirty="0">
                  <a:solidFill>
                    <a:schemeClr val="bg1"/>
                  </a:solidFill>
                  <a:latin typeface="Century Gothic"/>
                </a:rPr>
                <a:t> </a:t>
              </a:r>
              <a:r>
                <a:rPr kumimoji="0" lang="en-US" sz="1200" i="0" u="none" strike="noStrike" kern="1200" cap="none" spc="0" normalizeH="0" baseline="0" noProof="0" dirty="0">
                  <a:ln>
                    <a:noFill/>
                  </a:ln>
                  <a:solidFill>
                    <a:schemeClr val="bg1"/>
                  </a:solidFill>
                  <a:effectLst/>
                  <a:uLnTx/>
                  <a:uFillTx/>
                  <a:latin typeface="Century Gothic"/>
                </a:rPr>
                <a:t>98 million people</a:t>
              </a:r>
              <a:r>
                <a:rPr kumimoji="0" lang="en-US" sz="1200" b="0" i="0" u="none" strike="noStrike" kern="1200" cap="none" spc="0" normalizeH="0" baseline="30000" noProof="0" dirty="0">
                  <a:ln>
                    <a:noFill/>
                  </a:ln>
                  <a:solidFill>
                    <a:schemeClr val="bg1"/>
                  </a:solidFill>
                  <a:effectLst/>
                  <a:uLnTx/>
                  <a:uFillTx/>
                  <a:latin typeface="Century Gothic"/>
                </a:rPr>
                <a:t>1</a:t>
              </a:r>
              <a:endParaRPr kumimoji="0" lang="en-US" sz="1200" b="1"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4791562" cy="291502"/>
          </a:xfrm>
          <a:prstGeom prst="rect">
            <a:avLst/>
          </a:prstGeom>
          <a:noFill/>
        </p:spPr>
        <p:txBody>
          <a:bodyPr wrap="square" lIns="0" tIns="0" rIns="0" bIns="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rPr>
              <a:t>1. Centers for Disease Control and Prevention, </a:t>
            </a: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hlinkClick r:id="rId4"/>
              </a:rPr>
              <a:t>Prediabetes – Your Chance to Prevent Type 2 Diabetes</a:t>
            </a:r>
            <a:endParaRPr kumimoji="0" lang="en-US" sz="700" b="0" i="0" u="none" strike="noStrike" kern="1200" cap="none" spc="0" normalizeH="0" baseline="0" noProof="0" dirty="0">
              <a:ln>
                <a:noFill/>
              </a:ln>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rPr>
              <a:t>2. Dall, Timothy M., et al. "The economic burden of elevated blood glucose levels in 2012: diagnosed and undiagnosed diabetes, gestational diabetes mellitus, and prediabetes." Diabetes care 37.12 (2014): 3172-3179.</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SILENT</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186479"/>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$44B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a:t>
              </a:r>
              <a:r>
                <a:rPr kumimoji="0" lang="en-US" sz="1200" i="0" u="none" strike="noStrike" kern="1200" cap="none" spc="0" normalizeH="0" baseline="0" noProof="0" dirty="0">
                  <a:ln>
                    <a:noFill/>
                  </a:ln>
                  <a:solidFill>
                    <a:schemeClr val="bg1"/>
                  </a:solidFill>
                  <a:effectLst/>
                  <a:uLnTx/>
                  <a:uFillTx/>
                  <a:latin typeface="Century Gothic"/>
                </a:rPr>
                <a:t>often because of unawareness</a:t>
              </a:r>
              <a:r>
                <a:rPr kumimoji="0" lang="en-US" sz="1200" i="0" u="none" strike="noStrike" kern="1200" cap="none" spc="0" normalizeH="0" baseline="30000" noProof="0" dirty="0">
                  <a:ln>
                    <a:noFill/>
                  </a:ln>
                  <a:solidFill>
                    <a:schemeClr val="bg1"/>
                  </a:solidFill>
                  <a:effectLst/>
                  <a:uLnTx/>
                  <a:uFillTx/>
                  <a:latin typeface="Century Gothic"/>
                </a:rPr>
                <a:t>2</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prediabetes</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prevalent, costly precursor to diabetes that often goes undetected</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2990120" y="6538418"/>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48</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353187"/>
            <a:ext cx="1465799" cy="1186479"/>
          </a:xfrm>
          <a:prstGeom prst="rect">
            <a:avLst/>
          </a:prstGeom>
          <a:noFill/>
        </p:spPr>
        <p:txBody>
          <a:bodyPr wrap="square" lIns="0" tIns="0" rIns="0" bIns="0" rtlCol="0">
            <a:spAutoFit/>
          </a:bodyPr>
          <a:lstStyle/>
          <a:p>
            <a:pPr algn="ctr">
              <a:lnSpc>
                <a:spcPct val="60000"/>
              </a:lnSpc>
            </a:pPr>
            <a:r>
              <a:rPr lang="en-US" sz="3600" b="1" dirty="0">
                <a:solidFill>
                  <a:schemeClr val="bg1"/>
                </a:solidFill>
                <a:latin typeface="Georgia" panose="02040502050405020303" pitchFamily="18" charset="0"/>
              </a:rPr>
              <a:t>80</a:t>
            </a:r>
            <a:r>
              <a:rPr lang="en-US" sz="3600" b="1" baseline="30000" dirty="0">
                <a:solidFill>
                  <a:schemeClr val="bg1"/>
                </a:solidFill>
                <a:latin typeface="Georgia" panose="02040502050405020303" pitchFamily="18" charset="0"/>
              </a:rPr>
              <a:t>%</a:t>
            </a: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panose="020B0502020202020204" pitchFamily="34" charset="0"/>
              </a:rPr>
              <a:t>of people with prediabetes are</a:t>
            </a:r>
            <a:r>
              <a:rPr lang="en-US" sz="1200" b="1" dirty="0">
                <a:solidFill>
                  <a:schemeClr val="bg1"/>
                </a:solidFill>
                <a:latin typeface="Century Gothic" panose="020B0502020202020204" pitchFamily="34" charset="0"/>
              </a:rPr>
              <a:t> unaware that they have it</a:t>
            </a:r>
            <a:r>
              <a:rPr lang="en-US" sz="1200" b="1" baseline="30000" dirty="0">
                <a:solidFill>
                  <a:schemeClr val="bg1"/>
                </a:solidFill>
                <a:latin typeface="Century Gothic" panose="020B0502020202020204" pitchFamily="34" charset="0"/>
              </a:rPr>
              <a:t>1</a:t>
            </a:r>
            <a:endParaRPr kumimoji="0" lang="en-US" sz="1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Picture 5" descr="A black and grey logo&#10;&#10;Description automatically generated">
            <a:extLst>
              <a:ext uri="{FF2B5EF4-FFF2-40B4-BE49-F238E27FC236}">
                <a16:creationId xmlns:a16="http://schemas.microsoft.com/office/drawing/2014/main" id="{3058C812-5FBF-AC57-A72C-2DDF7BF9D3C7}"/>
              </a:ext>
            </a:extLst>
          </p:cNvPr>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534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49</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621570" cy="5832401"/>
          </a:xfrm>
        </p:spPr>
        <p:txBody>
          <a:bodyPr vert="horz" lIns="0" tIns="0" rIns="0" bIns="0" rtlCol="0" anchor="t">
            <a:noAutofit/>
          </a:bodyPr>
          <a:lstStyle/>
          <a:p>
            <a:r>
              <a:rPr lang="en-US" sz="2800" b="1" dirty="0">
                <a:solidFill>
                  <a:schemeClr val="accent1"/>
                </a:solidFill>
                <a:latin typeface="Georgia"/>
              </a:rPr>
              <a:t>Diabetes Prevention:  </a:t>
            </a:r>
            <a:br>
              <a:rPr lang="en-US" sz="2800" b="1" dirty="0">
                <a:latin typeface="Georgia"/>
              </a:rPr>
            </a:br>
            <a:r>
              <a:rPr lang="en-US" sz="2400" b="1" dirty="0">
                <a:solidFill>
                  <a:schemeClr val="accent1"/>
                </a:solidFill>
                <a:latin typeface="Georgia"/>
              </a:rPr>
              <a:t>Healthy living and weight loss tailored </a:t>
            </a:r>
            <a:br>
              <a:rPr lang="en-US" sz="2400" b="1" dirty="0">
                <a:latin typeface="Georgia"/>
              </a:rPr>
            </a:br>
            <a:r>
              <a:rPr lang="en-US" sz="2400" b="1" dirty="0">
                <a:solidFill>
                  <a:schemeClr val="accent1"/>
                </a:solidFill>
                <a:latin typeface="Georgia"/>
              </a:rPr>
              <a:t>to you</a:t>
            </a:r>
          </a:p>
          <a:p>
            <a:pPr>
              <a:spcBef>
                <a:spcPts val="300"/>
              </a:spcBef>
            </a:pPr>
            <a:endParaRPr lang="en-US" sz="1600" b="1" dirty="0">
              <a:solidFill>
                <a:schemeClr val="accent1"/>
              </a:solidFill>
            </a:endParaRPr>
          </a:p>
          <a:p>
            <a:pPr>
              <a:spcBef>
                <a:spcPts val="300"/>
              </a:spcBef>
            </a:pPr>
            <a:r>
              <a:rPr lang="en-US" sz="1600" b="1" dirty="0">
                <a:solidFill>
                  <a:schemeClr val="accent1"/>
                </a:solidFill>
                <a:latin typeface="Century Gothic"/>
              </a:rPr>
              <a:t>Convenient access to devices and tools at no extra cost</a:t>
            </a:r>
            <a:endParaRPr lang="en-US" sz="1600" dirty="0">
              <a:solidFill>
                <a:schemeClr val="accent1"/>
              </a:solidFill>
              <a:latin typeface="Century Gothic"/>
            </a:endParaRPr>
          </a:p>
          <a:p>
            <a:pPr marL="285750" indent="-285750">
              <a:spcBef>
                <a:spcPts val="300"/>
              </a:spcBef>
              <a:buFont typeface="Arial,Sans-Serif"/>
              <a:buChar char="•"/>
            </a:pPr>
            <a:r>
              <a:rPr lang="en-US" sz="1400" dirty="0">
                <a:solidFill>
                  <a:schemeClr val="accent1"/>
                </a:solidFill>
                <a:latin typeface="Century Gothic"/>
                <a:cs typeface="Arial"/>
              </a:rPr>
              <a:t>Receive a connected weight scale</a:t>
            </a:r>
            <a:endParaRPr lang="en-US" sz="1600" dirty="0">
              <a:solidFill>
                <a:schemeClr val="accent1"/>
              </a:solidFill>
              <a:latin typeface="Century Gothic"/>
            </a:endParaRPr>
          </a:p>
          <a:p>
            <a:pPr marL="285750" indent="-285750">
              <a:spcBef>
                <a:spcPts val="300"/>
              </a:spcBef>
              <a:buFont typeface="Arial,Sans-Serif"/>
              <a:buChar char="•"/>
            </a:pPr>
            <a:r>
              <a:rPr lang="en-US" sz="1400" dirty="0">
                <a:solidFill>
                  <a:schemeClr val="accent1"/>
                </a:solidFill>
                <a:latin typeface="Century Gothic"/>
                <a:cs typeface="Arial"/>
              </a:rPr>
              <a:t>You may also be eligible for a connected blood pressure monitor and digital tools to support your mental health</a:t>
            </a:r>
          </a:p>
          <a:p>
            <a:pPr>
              <a:spcBef>
                <a:spcPts val="300"/>
              </a:spcBef>
            </a:pPr>
            <a:endParaRPr lang="en-US" sz="1600" b="1" dirty="0">
              <a:solidFill>
                <a:schemeClr val="accent1"/>
              </a:solidFill>
              <a:highlight>
                <a:srgbClr val="FFFF00"/>
              </a:highlight>
              <a:latin typeface="Century Gothic"/>
            </a:endParaRPr>
          </a:p>
          <a:p>
            <a:pPr>
              <a:spcBef>
                <a:spcPts val="300"/>
              </a:spcBef>
            </a:pPr>
            <a:r>
              <a:rPr lang="en-US" sz="1600" b="1" dirty="0">
                <a:solidFill>
                  <a:schemeClr val="accent1"/>
                </a:solidFill>
                <a:latin typeface="Century Gothic"/>
              </a:rPr>
              <a:t>Connected support </a:t>
            </a:r>
            <a:endParaRPr lang="en-US" sz="1600" dirty="0">
              <a:solidFill>
                <a:schemeClr val="accent1"/>
              </a:solidFill>
              <a:latin typeface="Century Gothic"/>
            </a:endParaRPr>
          </a:p>
          <a:p>
            <a:pPr marL="288925" indent="-288925">
              <a:spcBef>
                <a:spcPts val="300"/>
              </a:spcBef>
              <a:buFont typeface="Arial,Sans-Serif"/>
              <a:buChar char="•"/>
            </a:pPr>
            <a:r>
              <a:rPr lang="en-US" sz="1400" dirty="0">
                <a:solidFill>
                  <a:schemeClr val="accent1"/>
                </a:solidFill>
                <a:latin typeface="Century Gothic"/>
                <a:cs typeface="Arial"/>
              </a:rPr>
              <a:t>Set goals and reminders, track food and activity, view health trends and monitor progress—all in one place</a:t>
            </a:r>
          </a:p>
          <a:p>
            <a:pPr marL="288925" indent="-288925">
              <a:spcBef>
                <a:spcPts val="300"/>
              </a:spcBef>
              <a:buFont typeface="Arial,Sans-Serif"/>
              <a:buChar char="•"/>
            </a:pPr>
            <a:r>
              <a:rPr lang="en-US" sz="1400" dirty="0">
                <a:solidFill>
                  <a:schemeClr val="accent1"/>
                </a:solidFill>
                <a:latin typeface="Century Gothic"/>
                <a:cs typeface="Arial"/>
              </a:rPr>
              <a:t>Access proven tools, CDC-approved lessons and step-by-step action plan to develop healthier habits</a:t>
            </a:r>
          </a:p>
          <a:p>
            <a:pPr marL="288925" indent="-288925">
              <a:spcBef>
                <a:spcPts val="300"/>
              </a:spcBef>
              <a:buFont typeface="Arial,Sans-Serif"/>
              <a:buChar char="•"/>
            </a:pPr>
            <a:r>
              <a:rPr lang="en-US" sz="1400" dirty="0">
                <a:solidFill>
                  <a:schemeClr val="accent1"/>
                </a:solidFill>
                <a:latin typeface="Century Gothic"/>
                <a:cs typeface="Arial"/>
              </a:rPr>
              <a:t>Receive a weekly email summary with your trends and tools</a:t>
            </a:r>
          </a:p>
          <a:p>
            <a:pPr marL="288925" indent="-288925">
              <a:spcBef>
                <a:spcPts val="300"/>
              </a:spcBef>
              <a:buFont typeface="Arial,Sans-Serif"/>
              <a:buChar char="•"/>
            </a:pPr>
            <a:endParaRPr lang="en-US" sz="1400" dirty="0">
              <a:solidFill>
                <a:schemeClr val="accent1"/>
              </a:solidFill>
              <a:highlight>
                <a:srgbClr val="FFFF00"/>
              </a:highlight>
              <a:latin typeface="Arial"/>
              <a:cs typeface="Arial"/>
            </a:endParaRPr>
          </a:p>
          <a:p>
            <a:pPr>
              <a:spcBef>
                <a:spcPts val="300"/>
              </a:spcBef>
            </a:pPr>
            <a:r>
              <a:rPr lang="en-US" sz="1600" b="1" dirty="0">
                <a:solidFill>
                  <a:schemeClr val="accent1"/>
                </a:solidFill>
                <a:latin typeface="Century Gothic"/>
              </a:rPr>
              <a:t>Guidance from expert coaches</a:t>
            </a:r>
          </a:p>
          <a:p>
            <a:pPr marL="288925" indent="-288925">
              <a:spcBef>
                <a:spcPts val="300"/>
              </a:spcBef>
              <a:buFont typeface="Arial" panose="020B0604020202020204" pitchFamily="34" charset="0"/>
              <a:buChar char="•"/>
            </a:pPr>
            <a:r>
              <a:rPr lang="en-US" sz="1400" dirty="0">
                <a:solidFill>
                  <a:schemeClr val="accent1"/>
                </a:solidFill>
                <a:latin typeface="Century Gothic"/>
              </a:rPr>
              <a:t>Enjoy unlimited access to one-on-one coaching </a:t>
            </a:r>
            <a:r>
              <a:rPr lang="en-US" sz="1400" dirty="0">
                <a:solidFill>
                  <a:schemeClr val="accent1"/>
                </a:solidFill>
                <a:latin typeface="Century Gothic"/>
                <a:cs typeface="Arial"/>
              </a:rPr>
              <a:t>from a trained Diabetes Prevention Lifestyle Coach</a:t>
            </a:r>
            <a:endParaRPr lang="en-US" sz="1400" dirty="0">
              <a:solidFill>
                <a:schemeClr val="accent1"/>
              </a:solidFill>
              <a:latin typeface="Century Gothic"/>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Message a coach through your mobile app or online account for advice</a:t>
            </a:r>
          </a:p>
          <a:p>
            <a:pPr marL="288925" indent="-288925">
              <a:spcBef>
                <a:spcPts val="300"/>
              </a:spcBef>
              <a:buFont typeface="Arial" panose="020B0604020202020204" pitchFamily="34" charset="0"/>
              <a:buChar char="•"/>
            </a:pPr>
            <a:r>
              <a:rPr lang="en-US" sz="1400" dirty="0">
                <a:solidFill>
                  <a:schemeClr val="accent1"/>
                </a:solidFill>
                <a:latin typeface="Century Gothic"/>
              </a:rPr>
              <a:t>Learn how to reduce your risk for developing type 2 diabetes</a:t>
            </a:r>
          </a:p>
          <a:p>
            <a:pPr>
              <a:spcBef>
                <a:spcPts val="300"/>
              </a:spcBef>
            </a:pPr>
            <a:endParaRPr lang="en-US" sz="1800" b="1" dirty="0">
              <a:solidFill>
                <a:schemeClr val="accent1"/>
              </a:solidFill>
              <a:highlight>
                <a:srgbClr val="FFFF00"/>
              </a:highlight>
            </a:endParaRPr>
          </a:p>
          <a:p>
            <a:pPr>
              <a:spcBef>
                <a:spcPts val="300"/>
              </a:spcBef>
            </a:pPr>
            <a:endParaRPr lang="en-US" sz="1800" b="1" dirty="0">
              <a:solidFill>
                <a:schemeClr val="accent1"/>
              </a:solidFill>
              <a:highlight>
                <a:srgbClr val="FFFF00"/>
              </a:highlight>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0"/>
            <a:ext cx="4611757" cy="6858000"/>
          </a:xfrm>
        </p:spPr>
        <p:txBody>
          <a:bodyPr/>
          <a:lstStyle/>
          <a:p>
            <a:endParaRPr lang="en-US" dirty="0"/>
          </a:p>
          <a:p>
            <a:r>
              <a:rPr lang="en-US" dirty="0"/>
              <a:t> (</a:t>
            </a:r>
          </a:p>
          <a:p>
            <a:r>
              <a:rPr lang="en-US" dirty="0"/>
              <a:t>Clini2</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56125" y="5909673"/>
            <a:ext cx="3840904" cy="8361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indent="-57150">
              <a:spcBef>
                <a:spcPts val="600"/>
              </a:spcBef>
            </a:pPr>
            <a:r>
              <a:rPr lang="en-US" sz="900" baseline="30000" dirty="0"/>
              <a:t>1 </a:t>
            </a:r>
            <a:r>
              <a:rPr lang="en-US" sz="900" dirty="0"/>
              <a:t>[DS-2321] Based on retrospective analysis of medical and available pharmacy claims.</a:t>
            </a:r>
            <a:endParaRPr lang="en-US" sz="1050" dirty="0"/>
          </a:p>
          <a:p>
            <a:pPr>
              <a:spcBef>
                <a:spcPts val="600"/>
              </a:spcBef>
            </a:pPr>
            <a:r>
              <a:rPr kumimoji="0" lang="en-US" sz="900" b="0" i="0" u="none" strike="noStrike" kern="1200" cap="none" spc="0" normalizeH="0" baseline="30000" noProof="0" dirty="0">
                <a:ln>
                  <a:noFill/>
                </a:ln>
                <a:effectLst/>
                <a:uLnTx/>
                <a:uFillTx/>
                <a:latin typeface="Century Gothic" panose="020B0502020202020204" pitchFamily="34" charset="0"/>
                <a:ea typeface="+mn-ea"/>
                <a:cs typeface="+mn-cs"/>
              </a:rPr>
              <a:t>2 </a:t>
            </a:r>
            <a:r>
              <a:rPr lang="en-US" sz="900" dirty="0"/>
              <a:t>Teladoc health data</a:t>
            </a:r>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447843" y="749975"/>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2"/>
                </a:solidFill>
              </a:rPr>
              <a:t>5%</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447839" y="1469320"/>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Average weight loss</a:t>
            </a:r>
            <a:r>
              <a:rPr lang="en-US" baseline="30000" dirty="0"/>
              <a:t>1</a:t>
            </a:r>
          </a:p>
          <a:p>
            <a:r>
              <a:rPr lang="en-US" baseline="30000" dirty="0"/>
              <a:t>Clinically significant for prediabetes</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447841" y="2455136"/>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46%</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447839" y="3167876"/>
            <a:ext cx="3487553"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Of patients lost 5% or more of their starting weight</a:t>
            </a:r>
            <a:r>
              <a:rPr lang="en-US" baseline="30000" dirty="0">
                <a:latin typeface="Century Gothic"/>
              </a:rPr>
              <a:t>2</a:t>
            </a:r>
          </a:p>
        </p:txBody>
      </p:sp>
      <p:sp>
        <p:nvSpPr>
          <p:cNvPr id="17" name="Text Placeholder 16">
            <a:extLst>
              <a:ext uri="{FF2B5EF4-FFF2-40B4-BE49-F238E27FC236}">
                <a16:creationId xmlns:a16="http://schemas.microsoft.com/office/drawing/2014/main" id="{40DF2F06-21A1-D859-10C6-E8F26F940B3A}"/>
              </a:ext>
            </a:extLst>
          </p:cNvPr>
          <p:cNvSpPr>
            <a:spLocks noGrp="1"/>
          </p:cNvSpPr>
          <p:nvPr>
            <p:ph type="body" sz="quarter" idx="23"/>
          </p:nvPr>
        </p:nvSpPr>
        <p:spPr>
          <a:xfrm>
            <a:off x="447841" y="4155802"/>
            <a:ext cx="2307459" cy="651574"/>
          </a:xfrm>
        </p:spPr>
        <p:txBody>
          <a:bodyPr/>
          <a:lstStyle/>
          <a:p>
            <a:r>
              <a:rPr lang="en-US" dirty="0">
                <a:solidFill>
                  <a:schemeClr val="accent3"/>
                </a:solidFill>
              </a:rPr>
              <a:t>48%</a:t>
            </a:r>
          </a:p>
        </p:txBody>
      </p:sp>
      <p:sp>
        <p:nvSpPr>
          <p:cNvPr id="19" name="Text Placeholder 18">
            <a:extLst>
              <a:ext uri="{FF2B5EF4-FFF2-40B4-BE49-F238E27FC236}">
                <a16:creationId xmlns:a16="http://schemas.microsoft.com/office/drawing/2014/main" id="{DB936290-A508-BA64-290D-9DB9C6C90572}"/>
              </a:ext>
            </a:extLst>
          </p:cNvPr>
          <p:cNvSpPr>
            <a:spLocks noGrp="1"/>
          </p:cNvSpPr>
          <p:nvPr>
            <p:ph type="body" sz="quarter" idx="26"/>
          </p:nvPr>
        </p:nvSpPr>
        <p:spPr>
          <a:xfrm>
            <a:off x="447839" y="4873853"/>
            <a:ext cx="2307461" cy="575945"/>
          </a:xfrm>
        </p:spPr>
        <p:txBody>
          <a:bodyPr/>
          <a:lstStyle/>
          <a:p>
            <a:r>
              <a:rPr lang="en-US" dirty="0"/>
              <a:t>Reduced incidence of diabetes over 3 years</a:t>
            </a:r>
            <a:r>
              <a:rPr lang="en-US" baseline="30000" dirty="0"/>
              <a:t>1</a:t>
            </a:r>
          </a:p>
        </p:txBody>
      </p:sp>
      <p:sp>
        <p:nvSpPr>
          <p:cNvPr id="7" name="TextBox 6">
            <a:extLst>
              <a:ext uri="{FF2B5EF4-FFF2-40B4-BE49-F238E27FC236}">
                <a16:creationId xmlns:a16="http://schemas.microsoft.com/office/drawing/2014/main" id="{8EBF2DCC-D8E4-CC4E-C4F1-E3484FBBE1CB}"/>
              </a:ext>
            </a:extLst>
          </p:cNvPr>
          <p:cNvSpPr txBox="1"/>
          <p:nvPr/>
        </p:nvSpPr>
        <p:spPr>
          <a:xfrm>
            <a:off x="9092162" y="181565"/>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Prevention Plus</a:t>
            </a:r>
          </a:p>
        </p:txBody>
      </p:sp>
    </p:spTree>
    <p:extLst>
      <p:ext uri="{BB962C8B-B14F-4D97-AF65-F5344CB8AC3E}">
        <p14:creationId xmlns:p14="http://schemas.microsoft.com/office/powerpoint/2010/main" val="249594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D0B083-9615-8A40-B3BB-1C05EE04F29F}"/>
              </a:ext>
            </a:extLst>
          </p:cNvPr>
          <p:cNvSpPr>
            <a:spLocks noGrp="1"/>
          </p:cNvSpPr>
          <p:nvPr>
            <p:ph type="title"/>
          </p:nvPr>
        </p:nvSpPr>
        <p:spPr/>
        <p:txBody>
          <a:bodyPr/>
          <a:lstStyle/>
          <a:p>
            <a:r>
              <a:rPr lang="en-US" sz="3200" dirty="0"/>
              <a:t>Condition Management Programs</a:t>
            </a:r>
          </a:p>
        </p:txBody>
      </p:sp>
      <p:sp>
        <p:nvSpPr>
          <p:cNvPr id="11" name="Text Placeholder 10">
            <a:extLst>
              <a:ext uri="{FF2B5EF4-FFF2-40B4-BE49-F238E27FC236}">
                <a16:creationId xmlns:a16="http://schemas.microsoft.com/office/drawing/2014/main" id="{D891D03E-13FB-4AD2-A876-39EA903299A6}"/>
              </a:ext>
            </a:extLst>
          </p:cNvPr>
          <p:cNvSpPr>
            <a:spLocks noGrp="1"/>
          </p:cNvSpPr>
          <p:nvPr>
            <p:ph type="body" sz="quarter" idx="13"/>
          </p:nvPr>
        </p:nvSpPr>
        <p:spPr/>
        <p:txBody>
          <a:bodyPr/>
          <a:lstStyle/>
          <a:p>
            <a:r>
              <a:rPr lang="en-US" dirty="0"/>
              <a:t>An overview</a:t>
            </a:r>
          </a:p>
        </p:txBody>
      </p:sp>
      <p:sp>
        <p:nvSpPr>
          <p:cNvPr id="10" name="Rectangle 9">
            <a:extLst>
              <a:ext uri="{FF2B5EF4-FFF2-40B4-BE49-F238E27FC236}">
                <a16:creationId xmlns:a16="http://schemas.microsoft.com/office/drawing/2014/main" id="{16BFF047-8500-FF4C-B321-AA5FA2C4E0CB}"/>
              </a:ext>
            </a:extLst>
          </p:cNvPr>
          <p:cNvSpPr/>
          <p:nvPr/>
        </p:nvSpPr>
        <p:spPr>
          <a:xfrm>
            <a:off x="6349812" y="3110846"/>
            <a:ext cx="2745961" cy="369332"/>
          </a:xfrm>
          <a:prstGeom prst="rect">
            <a:avLst/>
          </a:prstGeom>
        </p:spPr>
        <p:txBody>
          <a:bodyPr wrap="square" lIns="0" r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gradFill>
                  <a:gsLst>
                    <a:gs pos="84956">
                      <a:srgbClr val="351F65"/>
                    </a:gs>
                    <a:gs pos="64602">
                      <a:srgbClr val="351F65"/>
                    </a:gs>
                  </a:gsLst>
                  <a:lin ang="5400000" scaled="1"/>
                </a:gradFill>
                <a:effectLst/>
                <a:uLnTx/>
                <a:uFillTx/>
                <a:latin typeface="Century Gothic"/>
                <a:ea typeface="+mn-ea"/>
                <a:cs typeface="+mn-cs"/>
              </a:rPr>
              <a:t>Hypertension</a:t>
            </a:r>
            <a:endParaRPr kumimoji="0" lang="en-US" sz="1800" b="0" i="0" u="none" strike="noStrike" kern="1200" cap="none" spc="0" normalizeH="0" baseline="0" noProof="0" dirty="0">
              <a:ln>
                <a:noFill/>
              </a:ln>
              <a:gradFill>
                <a:gsLst>
                  <a:gs pos="84956">
                    <a:srgbClr val="351F65"/>
                  </a:gs>
                  <a:gs pos="64602">
                    <a:srgbClr val="351F65"/>
                  </a:gs>
                </a:gsLst>
                <a:lin ang="5400000" scaled="1"/>
              </a:gradFill>
              <a:effectLst/>
              <a:uLnTx/>
              <a:uFillTx/>
              <a:latin typeface="Century Gothic"/>
              <a:ea typeface="+mn-ea"/>
              <a:cs typeface="+mn-cs"/>
            </a:endParaRPr>
          </a:p>
        </p:txBody>
      </p:sp>
      <p:sp>
        <p:nvSpPr>
          <p:cNvPr id="12" name="Rectangle 11">
            <a:extLst>
              <a:ext uri="{FF2B5EF4-FFF2-40B4-BE49-F238E27FC236}">
                <a16:creationId xmlns:a16="http://schemas.microsoft.com/office/drawing/2014/main" id="{F058BC55-E106-FD49-9B1E-55A56A8397F8}"/>
              </a:ext>
            </a:extLst>
          </p:cNvPr>
          <p:cNvSpPr/>
          <p:nvPr/>
        </p:nvSpPr>
        <p:spPr>
          <a:xfrm>
            <a:off x="6349812" y="3529510"/>
            <a:ext cx="2160333" cy="1941427"/>
          </a:xfrm>
          <a:prstGeom prst="rect">
            <a:avLst/>
          </a:prstGeom>
        </p:spPr>
        <p:txBody>
          <a:bodyPr wrap="square" lIns="0" tIns="45720" rIns="91440" bIns="45720" anchor="t">
            <a:noAutofit/>
          </a:bodyPr>
          <a:lstStyle/>
          <a:p>
            <a:pPr defTabSz="452596">
              <a:defRPr/>
            </a:pPr>
            <a:r>
              <a:rPr kumimoji="0" lang="en-US" sz="1600" i="0" u="none" strike="noStrike" kern="1200" cap="none" spc="0" normalizeH="0" baseline="0" noProof="0" dirty="0">
                <a:ln>
                  <a:noFill/>
                </a:ln>
                <a:effectLst/>
                <a:uLnTx/>
                <a:uFillTx/>
                <a:latin typeface="Century Gothic"/>
                <a:ea typeface="+mn-ea"/>
                <a:cs typeface="+mn-cs"/>
              </a:rPr>
              <a:t>Connected </a:t>
            </a:r>
            <a:r>
              <a:rPr kumimoji="0" lang="en-US" sz="1600" b="1" i="0" u="none" strike="noStrike" kern="1200" cap="none" spc="0" normalizeH="0" baseline="0" noProof="0" dirty="0">
                <a:ln>
                  <a:noFill/>
                </a:ln>
                <a:effectLst/>
                <a:uLnTx/>
                <a:uFillTx/>
                <a:latin typeface="Century Gothic"/>
                <a:ea typeface="+mn-ea"/>
                <a:cs typeface="+mn-cs"/>
              </a:rPr>
              <a:t>blood pressure monitor, </a:t>
            </a:r>
            <a:r>
              <a:rPr kumimoji="0" lang="en-US" sz="1600" i="0" u="none" strike="noStrike" kern="1200" cap="none" spc="0" normalizeH="0" baseline="0" noProof="0" dirty="0">
                <a:ln>
                  <a:noFill/>
                </a:ln>
                <a:effectLst/>
                <a:uLnTx/>
                <a:uFillTx/>
                <a:latin typeface="Century Gothic"/>
                <a:ea typeface="+mn-ea"/>
                <a:cs typeface="+mn-cs"/>
              </a:rPr>
              <a:t>personalized insights, </a:t>
            </a:r>
            <a:r>
              <a:rPr kumimoji="0" lang="en-US" sz="1600" b="1" i="0" u="none" strike="noStrike" kern="1200" cap="none" spc="0" normalizeH="0" baseline="0" noProof="0" dirty="0">
                <a:ln>
                  <a:noFill/>
                </a:ln>
                <a:effectLst/>
                <a:uLnTx/>
                <a:uFillTx/>
                <a:latin typeface="Century Gothic"/>
                <a:ea typeface="+mn-ea"/>
                <a:cs typeface="+mn-cs"/>
              </a:rPr>
              <a:t>shareable reports </a:t>
            </a:r>
            <a:r>
              <a:rPr kumimoji="0" lang="en-US" sz="1600" i="0" u="none" strike="noStrike" kern="1200" cap="none" spc="0" normalizeH="0" baseline="0" noProof="0" dirty="0">
                <a:ln>
                  <a:noFill/>
                </a:ln>
                <a:effectLst/>
                <a:uLnTx/>
                <a:uFillTx/>
                <a:latin typeface="Century Gothic"/>
                <a:ea typeface="+mn-ea"/>
                <a:cs typeface="+mn-cs"/>
              </a:rPr>
              <a:t>and unlimited access to expert coaching</a:t>
            </a:r>
          </a:p>
        </p:txBody>
      </p:sp>
      <p:sp>
        <p:nvSpPr>
          <p:cNvPr id="14" name="Rectangle 13">
            <a:extLst>
              <a:ext uri="{FF2B5EF4-FFF2-40B4-BE49-F238E27FC236}">
                <a16:creationId xmlns:a16="http://schemas.microsoft.com/office/drawing/2014/main" id="{D719BAD7-657B-7249-899C-3B27B25D09A7}"/>
              </a:ext>
            </a:extLst>
          </p:cNvPr>
          <p:cNvSpPr/>
          <p:nvPr/>
        </p:nvSpPr>
        <p:spPr>
          <a:xfrm>
            <a:off x="8934115" y="3110847"/>
            <a:ext cx="2563877" cy="369332"/>
          </a:xfrm>
          <a:prstGeom prst="rect">
            <a:avLst/>
          </a:prstGeom>
        </p:spPr>
        <p:txBody>
          <a:bodyPr wrap="square" lIns="0" rIns="0">
            <a:spAutoFit/>
          </a:bodyPr>
          <a:lstStyle/>
          <a:p>
            <a:pPr marL="0" marR="0" lvl="0" indent="0" algn="l" defTabSz="609585" rtl="0" eaLnBrk="1" fontAlgn="auto" latinLnBrk="0" hangingPunct="1">
              <a:lnSpc>
                <a:spcPct val="100000"/>
              </a:lnSpc>
              <a:spcBef>
                <a:spcPts val="2091"/>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entury Gothic"/>
                <a:ea typeface="+mn-ea"/>
                <a:cs typeface="+mn-cs"/>
              </a:rPr>
              <a:t>Weight Management</a:t>
            </a:r>
            <a:endParaRPr kumimoji="0" lang="en-US" sz="1400" b="0" i="0" u="none" strike="noStrike" kern="1200" cap="none" spc="0" normalizeH="0" baseline="0" noProof="0" dirty="0">
              <a:ln>
                <a:noFill/>
              </a:ln>
              <a:solidFill>
                <a:schemeClr val="accent1"/>
              </a:solidFill>
              <a:effectLst/>
              <a:uLnTx/>
              <a:uFillTx/>
              <a:latin typeface="Century Gothic"/>
              <a:ea typeface="+mn-ea"/>
              <a:cs typeface="+mn-cs"/>
            </a:endParaRPr>
          </a:p>
        </p:txBody>
      </p:sp>
      <p:sp>
        <p:nvSpPr>
          <p:cNvPr id="16" name="Rectangle 15">
            <a:extLst>
              <a:ext uri="{FF2B5EF4-FFF2-40B4-BE49-F238E27FC236}">
                <a16:creationId xmlns:a16="http://schemas.microsoft.com/office/drawing/2014/main" id="{FF172E57-CB03-9449-A704-DA97AC1D65CD}"/>
              </a:ext>
            </a:extLst>
          </p:cNvPr>
          <p:cNvSpPr/>
          <p:nvPr/>
        </p:nvSpPr>
        <p:spPr>
          <a:xfrm>
            <a:off x="8934115" y="3569603"/>
            <a:ext cx="2316981" cy="1489321"/>
          </a:xfrm>
          <a:prstGeom prst="rect">
            <a:avLst/>
          </a:prstGeom>
        </p:spPr>
        <p:txBody>
          <a:bodyPr wrap="square" lIns="0" tIns="45720" rIns="91440" bIns="45720" anchor="t">
            <a:noAutofit/>
          </a:bodyPr>
          <a:lstStyle/>
          <a:p>
            <a:r>
              <a:rPr lang="en-US" sz="1600" dirty="0">
                <a:effectLst/>
                <a:latin typeface="Century Gothic" panose="020B0502020202020204" pitchFamily="34" charset="0"/>
              </a:rPr>
              <a:t>Connected </a:t>
            </a:r>
            <a:r>
              <a:rPr lang="en-US" sz="1600" b="1" dirty="0">
                <a:effectLst/>
                <a:latin typeface="Century Gothic" panose="020B0502020202020204" pitchFamily="34" charset="0"/>
              </a:rPr>
              <a:t>weight scale</a:t>
            </a:r>
            <a:r>
              <a:rPr lang="en-US" sz="1600" dirty="0">
                <a:effectLst/>
                <a:latin typeface="Century Gothic" panose="020B0502020202020204" pitchFamily="34" charset="0"/>
              </a:rPr>
              <a:t>, guided content journey, food and activity tracking, and unlimited access to expert coaching</a:t>
            </a:r>
          </a:p>
        </p:txBody>
      </p:sp>
      <p:sp>
        <p:nvSpPr>
          <p:cNvPr id="44" name="Rectangle 43">
            <a:extLst>
              <a:ext uri="{FF2B5EF4-FFF2-40B4-BE49-F238E27FC236}">
                <a16:creationId xmlns:a16="http://schemas.microsoft.com/office/drawing/2014/main" id="{5D5FBB5E-6BA2-EB4D-8DCC-1C97BF278C08}"/>
              </a:ext>
            </a:extLst>
          </p:cNvPr>
          <p:cNvSpPr/>
          <p:nvPr/>
        </p:nvSpPr>
        <p:spPr>
          <a:xfrm>
            <a:off x="511926" y="3112615"/>
            <a:ext cx="2745961" cy="369332"/>
          </a:xfrm>
          <a:prstGeom prst="rect">
            <a:avLst/>
          </a:prstGeom>
        </p:spPr>
        <p:txBody>
          <a:bodyPr wrap="square" lIns="0" r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entury Gothic"/>
                <a:ea typeface="+mn-ea"/>
                <a:cs typeface="+mn-cs"/>
              </a:rPr>
              <a:t>Diabetes Management</a:t>
            </a:r>
            <a:endParaRPr kumimoji="0" lang="en-US" sz="1800" b="0" i="0" u="none" strike="noStrike" kern="1200" cap="none" spc="0" normalizeH="0" baseline="0" noProof="0" dirty="0">
              <a:ln>
                <a:noFill/>
              </a:ln>
              <a:solidFill>
                <a:schemeClr val="accent1"/>
              </a:solidFill>
              <a:effectLst/>
              <a:uLnTx/>
              <a:uFillTx/>
              <a:latin typeface="Century Gothic"/>
              <a:ea typeface="+mn-ea"/>
              <a:cs typeface="+mn-cs"/>
            </a:endParaRPr>
          </a:p>
        </p:txBody>
      </p:sp>
      <p:sp>
        <p:nvSpPr>
          <p:cNvPr id="45" name="Rectangle 44">
            <a:extLst>
              <a:ext uri="{FF2B5EF4-FFF2-40B4-BE49-F238E27FC236}">
                <a16:creationId xmlns:a16="http://schemas.microsoft.com/office/drawing/2014/main" id="{D6DB3A70-F457-4D42-B9BF-BD29B87325A9}"/>
              </a:ext>
            </a:extLst>
          </p:cNvPr>
          <p:cNvSpPr/>
          <p:nvPr/>
        </p:nvSpPr>
        <p:spPr>
          <a:xfrm>
            <a:off x="511925" y="3569603"/>
            <a:ext cx="2294821" cy="1901334"/>
          </a:xfrm>
          <a:prstGeom prst="rect">
            <a:avLst/>
          </a:prstGeom>
        </p:spPr>
        <p:txBody>
          <a:bodyPr wrap="square" lIns="0" tIns="45720" rIns="91440" bIns="45720" anchor="t">
            <a:noAutofit/>
          </a:bodyPr>
          <a:lstStyle/>
          <a:p>
            <a:pPr defTabSz="452596">
              <a:defRPr/>
            </a:pPr>
            <a:r>
              <a:rPr lang="en-US" sz="1600" dirty="0">
                <a:latin typeface="Century Gothic"/>
              </a:rPr>
              <a:t>Connected </a:t>
            </a:r>
            <a:r>
              <a:rPr lang="en-US" sz="1600" b="1" dirty="0">
                <a:latin typeface="Century Gothic"/>
              </a:rPr>
              <a:t>blood glucose meter</a:t>
            </a:r>
            <a:r>
              <a:rPr lang="en-US" sz="1600" dirty="0">
                <a:latin typeface="Century Gothic"/>
              </a:rPr>
              <a:t>, unlimited strips and lancets, personalized insights, 24/7 expert support for out-of-range readings</a:t>
            </a:r>
          </a:p>
        </p:txBody>
      </p:sp>
      <p:sp>
        <p:nvSpPr>
          <p:cNvPr id="2" name="Rectangle 1">
            <a:extLst>
              <a:ext uri="{FF2B5EF4-FFF2-40B4-BE49-F238E27FC236}">
                <a16:creationId xmlns:a16="http://schemas.microsoft.com/office/drawing/2014/main" id="{F2447853-0C46-C617-1457-0FAF40E23E06}"/>
              </a:ext>
            </a:extLst>
          </p:cNvPr>
          <p:cNvSpPr/>
          <p:nvPr/>
        </p:nvSpPr>
        <p:spPr>
          <a:xfrm>
            <a:off x="3567806" y="3110846"/>
            <a:ext cx="2563879" cy="369332"/>
          </a:xfrm>
          <a:prstGeom prst="rect">
            <a:avLst/>
          </a:prstGeom>
        </p:spPr>
        <p:txBody>
          <a:bodyPr wrap="square" lIns="0" rIns="0">
            <a:spAutoFit/>
          </a:bodyPr>
          <a:lstStyle/>
          <a:p>
            <a:pPr marL="0" marR="0" lvl="0" indent="0" algn="l" defTabSz="609585" rtl="0" eaLnBrk="1" fontAlgn="auto" latinLnBrk="0" hangingPunct="1">
              <a:lnSpc>
                <a:spcPct val="100000"/>
              </a:lnSpc>
              <a:spcBef>
                <a:spcPts val="2091"/>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entury Gothic"/>
                <a:ea typeface="+mn-ea"/>
                <a:cs typeface="+mn-cs"/>
              </a:rPr>
              <a:t>Diabetes Prevention</a:t>
            </a:r>
            <a:endParaRPr kumimoji="0" lang="en-US" sz="1400" b="0" i="0" u="none" strike="noStrike" kern="1200" cap="none" spc="0" normalizeH="0" baseline="0" noProof="0" dirty="0">
              <a:ln>
                <a:noFill/>
              </a:ln>
              <a:solidFill>
                <a:schemeClr val="accent1"/>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A3019E06-12CC-895B-E92B-E396ECFD7E26}"/>
              </a:ext>
            </a:extLst>
          </p:cNvPr>
          <p:cNvSpPr txBox="1"/>
          <p:nvPr/>
        </p:nvSpPr>
        <p:spPr>
          <a:xfrm>
            <a:off x="3498112" y="3529510"/>
            <a:ext cx="2160334" cy="1569660"/>
          </a:xfrm>
          <a:prstGeom prst="rect">
            <a:avLst/>
          </a:prstGeom>
          <a:noFill/>
        </p:spPr>
        <p:txBody>
          <a:bodyPr wrap="square" lIns="91440" tIns="45720" rIns="91440" bIns="45720" anchor="t">
            <a:spAutoFit/>
          </a:bodyPr>
          <a:lstStyle/>
          <a:p>
            <a:r>
              <a:rPr lang="en-US" sz="1600" dirty="0">
                <a:effectLst/>
                <a:latin typeface="Century Gothic"/>
              </a:rPr>
              <a:t>Connected </a:t>
            </a:r>
            <a:r>
              <a:rPr lang="en-US" sz="1600" b="1" dirty="0">
                <a:effectLst/>
                <a:latin typeface="Century Gothic"/>
              </a:rPr>
              <a:t>weight scale</a:t>
            </a:r>
            <a:r>
              <a:rPr lang="en-US" sz="1600" dirty="0">
                <a:effectLst/>
                <a:latin typeface="Century Gothic"/>
              </a:rPr>
              <a:t>, CDC-approved lessons, food tracking and unlimited access to expert coaching</a:t>
            </a:r>
          </a:p>
        </p:txBody>
      </p:sp>
      <p:sp>
        <p:nvSpPr>
          <p:cNvPr id="4" name="TextBox 3">
            <a:extLst>
              <a:ext uri="{FF2B5EF4-FFF2-40B4-BE49-F238E27FC236}">
                <a16:creationId xmlns:a16="http://schemas.microsoft.com/office/drawing/2014/main" id="{249717F7-F36A-191D-16AB-384EA80D2B67}"/>
              </a:ext>
            </a:extLst>
          </p:cNvPr>
          <p:cNvSpPr txBox="1"/>
          <p:nvPr/>
        </p:nvSpPr>
        <p:spPr>
          <a:xfrm>
            <a:off x="3371036" y="5847024"/>
            <a:ext cx="3675080" cy="414988"/>
          </a:xfrm>
          <a:prstGeom prst="rect">
            <a:avLst/>
          </a:prstGeom>
          <a:noFill/>
        </p:spPr>
        <p:txBody>
          <a:bodyPr wrap="none" lIns="0" tIns="0" rIns="0" bIns="0" rtlCol="0">
            <a:noAutofit/>
          </a:bodyPr>
          <a:lstStyle/>
          <a:p>
            <a:pPr algn="l">
              <a:spcBef>
                <a:spcPts val="900"/>
              </a:spcBef>
            </a:pPr>
            <a:r>
              <a:rPr lang="en-US" sz="2400" b="1" dirty="0">
                <a:solidFill>
                  <a:schemeClr val="accent1"/>
                </a:solidFill>
                <a:latin typeface="Georgia" panose="02040502050405020303" pitchFamily="18" charset="0"/>
              </a:rPr>
              <a:t>All at no additional cost to you!</a:t>
            </a:r>
          </a:p>
        </p:txBody>
      </p:sp>
      <p:pic>
        <p:nvPicPr>
          <p:cNvPr id="39" name="Picture 38" descr="A purple line art of a weight scale&#10;&#10;Description automatically generated">
            <a:extLst>
              <a:ext uri="{FF2B5EF4-FFF2-40B4-BE49-F238E27FC236}">
                <a16:creationId xmlns:a16="http://schemas.microsoft.com/office/drawing/2014/main" id="{D0F03227-2869-CB4B-3669-83380F2715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2930" y="1534758"/>
            <a:ext cx="1397000" cy="1397000"/>
          </a:xfrm>
          <a:prstGeom prst="rect">
            <a:avLst/>
          </a:prstGeom>
        </p:spPr>
      </p:pic>
      <p:pic>
        <p:nvPicPr>
          <p:cNvPr id="43" name="Picture 42" descr="A purple line drawing of people&#10;&#10;Description automatically generated">
            <a:extLst>
              <a:ext uri="{FF2B5EF4-FFF2-40B4-BE49-F238E27FC236}">
                <a16:creationId xmlns:a16="http://schemas.microsoft.com/office/drawing/2014/main" id="{CA5CE7E1-6742-B0A4-3A17-A9FF92FD4B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2084" y="1534758"/>
            <a:ext cx="1397000" cy="1397000"/>
          </a:xfrm>
          <a:prstGeom prst="rect">
            <a:avLst/>
          </a:prstGeom>
        </p:spPr>
      </p:pic>
      <p:pic>
        <p:nvPicPr>
          <p:cNvPr id="47" name="Picture 46" descr="A purple heart with a pulse line&#10;&#10;Description automatically generated">
            <a:extLst>
              <a:ext uri="{FF2B5EF4-FFF2-40B4-BE49-F238E27FC236}">
                <a16:creationId xmlns:a16="http://schemas.microsoft.com/office/drawing/2014/main" id="{495AD7EB-A940-3752-4F05-D3868FD5B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3196" y="1524558"/>
            <a:ext cx="1397000" cy="1397000"/>
          </a:xfrm>
          <a:prstGeom prst="rect">
            <a:avLst/>
          </a:prstGeom>
        </p:spPr>
      </p:pic>
      <p:pic>
        <p:nvPicPr>
          <p:cNvPr id="49" name="Picture 48" descr="A purple and black water drop&#10;&#10;Description automatically generated">
            <a:extLst>
              <a:ext uri="{FF2B5EF4-FFF2-40B4-BE49-F238E27FC236}">
                <a16:creationId xmlns:a16="http://schemas.microsoft.com/office/drawing/2014/main" id="{957C73C4-E20D-CC50-A8DD-F8EECD9459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1799" y="1529633"/>
            <a:ext cx="1397000" cy="1397000"/>
          </a:xfrm>
          <a:prstGeom prst="rect">
            <a:avLst/>
          </a:prstGeom>
        </p:spPr>
      </p:pic>
      <p:pic>
        <p:nvPicPr>
          <p:cNvPr id="9" name="Picture 8" descr="A black and grey logo&#10;&#10;Description automatically generated">
            <a:extLst>
              <a:ext uri="{FF2B5EF4-FFF2-40B4-BE49-F238E27FC236}">
                <a16:creationId xmlns:a16="http://schemas.microsoft.com/office/drawing/2014/main" id="{08753B17-459F-8A25-B73F-A2E94080E4D5}"/>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2687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50</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451335" y="5539098"/>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256091"/>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394190" y="376187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E19166C8-14D0-84F1-7F98-E0D49714B42E}"/>
              </a:ext>
            </a:extLst>
          </p:cNvPr>
          <p:cNvSpPr txBox="1"/>
          <p:nvPr/>
        </p:nvSpPr>
        <p:spPr>
          <a:xfrm>
            <a:off x="383070" y="230074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785CC3DF-BC96-61A4-A8CA-17EDFA04D396}"/>
              </a:ext>
            </a:extLst>
          </p:cNvPr>
          <p:cNvSpPr txBox="1"/>
          <p:nvPr/>
        </p:nvSpPr>
        <p:spPr>
          <a:xfrm>
            <a:off x="370378" y="80730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EE430BD4-8844-C077-6122-9577C6BFCC5E}"/>
              </a:ext>
            </a:extLst>
          </p:cNvPr>
          <p:cNvSpPr txBox="1"/>
          <p:nvPr/>
        </p:nvSpPr>
        <p:spPr>
          <a:xfrm flipH="1">
            <a:off x="9856688" y="79289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B85F4530-1530-AB5C-4536-522D4D7AC5F2}"/>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6" name="Picture 5" descr="A black and grey logo&#10;&#10;Description automatically generated">
            <a:extLst>
              <a:ext uri="{FF2B5EF4-FFF2-40B4-BE49-F238E27FC236}">
                <a16:creationId xmlns:a16="http://schemas.microsoft.com/office/drawing/2014/main" id="{666990CD-5361-A6C9-A963-11C252B7A847}"/>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34012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latin typeface="Georgia"/>
              </a:rPr>
              <a:t>Diabetes Prevention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15"/>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16"/>
          </p:nvPr>
        </p:nvSpPr>
        <p:spPr/>
        <p:txBody>
          <a:bodyPr/>
          <a:lstStyle/>
          <a:p>
            <a:fld id="{A82C3BC0-3EBF-3C4C-A3D8-795624EBC6AA}" type="slidenum">
              <a:rPr lang="en-US" smtClean="0"/>
              <a:pPr/>
              <a:t>51</a:t>
            </a:fld>
            <a:endParaRPr lang="en-US" dirty="0"/>
          </a:p>
        </p:txBody>
      </p:sp>
      <p:sp>
        <p:nvSpPr>
          <p:cNvPr id="7" name="TextBox 6">
            <a:extLst>
              <a:ext uri="{FF2B5EF4-FFF2-40B4-BE49-F238E27FC236}">
                <a16:creationId xmlns:a16="http://schemas.microsoft.com/office/drawing/2014/main" id="{644005E8-EE02-275A-3F01-71F2A4B1A2AB}"/>
              </a:ext>
            </a:extLst>
          </p:cNvPr>
          <p:cNvSpPr txBox="1"/>
          <p:nvPr/>
        </p:nvSpPr>
        <p:spPr>
          <a:xfrm>
            <a:off x="9057438" y="453167"/>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Prevention Plus</a:t>
            </a:r>
          </a:p>
        </p:txBody>
      </p:sp>
      <p:sp>
        <p:nvSpPr>
          <p:cNvPr id="8" name="Text Placeholder 8">
            <a:extLst>
              <a:ext uri="{FF2B5EF4-FFF2-40B4-BE49-F238E27FC236}">
                <a16:creationId xmlns:a16="http://schemas.microsoft.com/office/drawing/2014/main" id="{8E969C1A-55D2-03BC-A235-AFC9AFFAD22F}"/>
              </a:ext>
            </a:extLst>
          </p:cNvPr>
          <p:cNvSpPr txBox="1">
            <a:spLocks/>
          </p:cNvSpPr>
          <p:nvPr/>
        </p:nvSpPr>
        <p:spPr>
          <a:xfrm>
            <a:off x="787765"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Connected weight scale</a:t>
            </a:r>
            <a:endParaRPr lang="en-US" dirty="0"/>
          </a:p>
        </p:txBody>
      </p:sp>
      <p:sp>
        <p:nvSpPr>
          <p:cNvPr id="10" name="Text Placeholder 9">
            <a:extLst>
              <a:ext uri="{FF2B5EF4-FFF2-40B4-BE49-F238E27FC236}">
                <a16:creationId xmlns:a16="http://schemas.microsoft.com/office/drawing/2014/main" id="{A1EBD021-D0D3-863D-D64E-D54D6E26C0B6}"/>
              </a:ext>
            </a:extLst>
          </p:cNvPr>
          <p:cNvSpPr txBox="1">
            <a:spLocks/>
          </p:cNvSpPr>
          <p:nvPr/>
        </p:nvSpPr>
        <p:spPr>
          <a:xfrm>
            <a:off x="3076373"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One-on-one coaching</a:t>
            </a:r>
          </a:p>
        </p:txBody>
      </p:sp>
      <p:sp>
        <p:nvSpPr>
          <p:cNvPr id="22" name="Text Placeholder 10">
            <a:extLst>
              <a:ext uri="{FF2B5EF4-FFF2-40B4-BE49-F238E27FC236}">
                <a16:creationId xmlns:a16="http://schemas.microsoft.com/office/drawing/2014/main" id="{F1766791-8478-E55E-FABF-398F993A2B72}"/>
              </a:ext>
            </a:extLst>
          </p:cNvPr>
          <p:cNvSpPr txBox="1">
            <a:spLocks/>
          </p:cNvSpPr>
          <p:nvPr/>
        </p:nvSpPr>
        <p:spPr>
          <a:xfrm>
            <a:off x="5347205" y="4732539"/>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In-app tools, resources</a:t>
            </a:r>
            <a:br>
              <a:rPr lang="en-US" dirty="0"/>
            </a:br>
            <a:r>
              <a:rPr lang="en-US" dirty="0"/>
              <a:t>and lessons</a:t>
            </a:r>
          </a:p>
        </p:txBody>
      </p:sp>
      <p:sp>
        <p:nvSpPr>
          <p:cNvPr id="23" name="Text Placeholder 11">
            <a:extLst>
              <a:ext uri="{FF2B5EF4-FFF2-40B4-BE49-F238E27FC236}">
                <a16:creationId xmlns:a16="http://schemas.microsoft.com/office/drawing/2014/main" id="{012A1266-B548-13C4-D3FC-FDD6D5552CD7}"/>
              </a:ext>
            </a:extLst>
          </p:cNvPr>
          <p:cNvSpPr txBox="1">
            <a:spLocks/>
          </p:cNvSpPr>
          <p:nvPr/>
        </p:nvSpPr>
        <p:spPr>
          <a:xfrm>
            <a:off x="7607155" y="4732539"/>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Personalized nutrition</a:t>
            </a:r>
            <a:br>
              <a:rPr lang="en-US" dirty="0"/>
            </a:br>
            <a:r>
              <a:rPr lang="en-US" dirty="0"/>
              <a:t>advice</a:t>
            </a:r>
          </a:p>
        </p:txBody>
      </p:sp>
      <p:grpSp>
        <p:nvGrpSpPr>
          <p:cNvPr id="24" name="Group 23">
            <a:extLst>
              <a:ext uri="{FF2B5EF4-FFF2-40B4-BE49-F238E27FC236}">
                <a16:creationId xmlns:a16="http://schemas.microsoft.com/office/drawing/2014/main" id="{70E4392B-CDFB-94CD-6F67-F9BF2D015EE9}"/>
              </a:ext>
            </a:extLst>
          </p:cNvPr>
          <p:cNvGrpSpPr/>
          <p:nvPr/>
        </p:nvGrpSpPr>
        <p:grpSpPr>
          <a:xfrm>
            <a:off x="824587" y="3917281"/>
            <a:ext cx="1580340" cy="728431"/>
            <a:chOff x="728305" y="3917281"/>
            <a:chExt cx="1186873" cy="728431"/>
          </a:xfrm>
        </p:grpSpPr>
        <p:cxnSp>
          <p:nvCxnSpPr>
            <p:cNvPr id="25" name="Straight Connector 24">
              <a:extLst>
                <a:ext uri="{FF2B5EF4-FFF2-40B4-BE49-F238E27FC236}">
                  <a16:creationId xmlns:a16="http://schemas.microsoft.com/office/drawing/2014/main" id="{5996F0F5-8A6F-C476-857C-E99C16DD65D8}"/>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4567A3-D806-7666-911D-1F31916A1302}"/>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7" name="Text Placeholder 12">
            <a:extLst>
              <a:ext uri="{FF2B5EF4-FFF2-40B4-BE49-F238E27FC236}">
                <a16:creationId xmlns:a16="http://schemas.microsoft.com/office/drawing/2014/main" id="{4BF90373-8081-0A24-3C78-AD7D75CEAEA4}"/>
              </a:ext>
            </a:extLst>
          </p:cNvPr>
          <p:cNvSpPr txBox="1">
            <a:spLocks/>
          </p:cNvSpPr>
          <p:nvPr/>
        </p:nvSpPr>
        <p:spPr>
          <a:xfrm>
            <a:off x="9859415"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Connected blood pressure monitor (for eligible members)</a:t>
            </a:r>
            <a:endParaRPr lang="en-US" dirty="0"/>
          </a:p>
        </p:txBody>
      </p:sp>
      <p:pic>
        <p:nvPicPr>
          <p:cNvPr id="64" name="Picture 63">
            <a:extLst>
              <a:ext uri="{FF2B5EF4-FFF2-40B4-BE49-F238E27FC236}">
                <a16:creationId xmlns:a16="http://schemas.microsoft.com/office/drawing/2014/main" id="{04F2C59E-7812-04CE-2E84-CB6EBCC7F4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43133" y="2273075"/>
            <a:ext cx="1642502" cy="1644206"/>
          </a:xfrm>
          <a:prstGeom prst="ellipse">
            <a:avLst/>
          </a:prstGeom>
          <a:solidFill>
            <a:schemeClr val="accent3"/>
          </a:solidFill>
        </p:spPr>
      </p:pic>
      <p:grpSp>
        <p:nvGrpSpPr>
          <p:cNvPr id="65" name="Group 64">
            <a:extLst>
              <a:ext uri="{FF2B5EF4-FFF2-40B4-BE49-F238E27FC236}">
                <a16:creationId xmlns:a16="http://schemas.microsoft.com/office/drawing/2014/main" id="{B7EF176D-1D95-8911-2E3C-AF71EAE358FD}"/>
              </a:ext>
            </a:extLst>
          </p:cNvPr>
          <p:cNvGrpSpPr/>
          <p:nvPr/>
        </p:nvGrpSpPr>
        <p:grpSpPr>
          <a:xfrm>
            <a:off x="3109486" y="3917281"/>
            <a:ext cx="1580340" cy="728431"/>
            <a:chOff x="728305" y="3917281"/>
            <a:chExt cx="1186873" cy="728431"/>
          </a:xfrm>
        </p:grpSpPr>
        <p:cxnSp>
          <p:nvCxnSpPr>
            <p:cNvPr id="66" name="Straight Connector 65">
              <a:extLst>
                <a:ext uri="{FF2B5EF4-FFF2-40B4-BE49-F238E27FC236}">
                  <a16:creationId xmlns:a16="http://schemas.microsoft.com/office/drawing/2014/main" id="{0F29DE00-9292-F35E-BE98-609F9F727D2D}"/>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2E3B8D-E30D-782A-5D54-AC9D9E556246}"/>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A8633C43-A6B9-4974-0D7E-8C79B2B70287}"/>
              </a:ext>
            </a:extLst>
          </p:cNvPr>
          <p:cNvGrpSpPr/>
          <p:nvPr/>
        </p:nvGrpSpPr>
        <p:grpSpPr>
          <a:xfrm>
            <a:off x="5376609" y="3921933"/>
            <a:ext cx="1580340" cy="728431"/>
            <a:chOff x="728305" y="3917281"/>
            <a:chExt cx="1186873" cy="728431"/>
          </a:xfrm>
        </p:grpSpPr>
        <p:cxnSp>
          <p:nvCxnSpPr>
            <p:cNvPr id="69" name="Straight Connector 68">
              <a:extLst>
                <a:ext uri="{FF2B5EF4-FFF2-40B4-BE49-F238E27FC236}">
                  <a16:creationId xmlns:a16="http://schemas.microsoft.com/office/drawing/2014/main" id="{CC94808C-AC98-317E-CCB7-04524D2F66EA}"/>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B1BD72E-2BD3-D5A0-6F6C-F9C1A6DD6507}"/>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4A66F24-A0C6-B48B-E28F-1F9F5DCB0AFE}"/>
              </a:ext>
            </a:extLst>
          </p:cNvPr>
          <p:cNvGrpSpPr/>
          <p:nvPr/>
        </p:nvGrpSpPr>
        <p:grpSpPr>
          <a:xfrm>
            <a:off x="7632850" y="3921933"/>
            <a:ext cx="1580340" cy="728431"/>
            <a:chOff x="728305" y="3917281"/>
            <a:chExt cx="1186873" cy="728431"/>
          </a:xfrm>
        </p:grpSpPr>
        <p:cxnSp>
          <p:nvCxnSpPr>
            <p:cNvPr id="72" name="Straight Connector 71">
              <a:extLst>
                <a:ext uri="{FF2B5EF4-FFF2-40B4-BE49-F238E27FC236}">
                  <a16:creationId xmlns:a16="http://schemas.microsoft.com/office/drawing/2014/main" id="{26B3C900-2C0E-BCE4-245F-991F749672F8}"/>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19084AD-7BF9-B969-AFB9-8FEF9037E9C3}"/>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D0E28E55-CAE6-0AAF-5273-58EFF70EBBA0}"/>
              </a:ext>
            </a:extLst>
          </p:cNvPr>
          <p:cNvGrpSpPr/>
          <p:nvPr/>
        </p:nvGrpSpPr>
        <p:grpSpPr>
          <a:xfrm>
            <a:off x="9877696" y="3917281"/>
            <a:ext cx="1580340" cy="728431"/>
            <a:chOff x="728305" y="3917281"/>
            <a:chExt cx="1186873" cy="728431"/>
          </a:xfrm>
        </p:grpSpPr>
        <p:cxnSp>
          <p:nvCxnSpPr>
            <p:cNvPr id="75" name="Straight Connector 74">
              <a:extLst>
                <a:ext uri="{FF2B5EF4-FFF2-40B4-BE49-F238E27FC236}">
                  <a16:creationId xmlns:a16="http://schemas.microsoft.com/office/drawing/2014/main" id="{108C1CBC-F987-BA89-49DD-181426C8C368}"/>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1F663C8-466A-4627-3755-A21E2E80EAC9}"/>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77" name="Picture 76">
            <a:extLst>
              <a:ext uri="{FF2B5EF4-FFF2-40B4-BE49-F238E27FC236}">
                <a16:creationId xmlns:a16="http://schemas.microsoft.com/office/drawing/2014/main" id="{61345560-1F20-C210-2354-738B633CC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6"/>
          <a:stretch/>
        </p:blipFill>
        <p:spPr>
          <a:xfrm>
            <a:off x="818921" y="2276459"/>
            <a:ext cx="1645920" cy="1645920"/>
          </a:xfrm>
          <a:prstGeom prst="ellipse">
            <a:avLst/>
          </a:prstGeom>
        </p:spPr>
      </p:pic>
      <p:pic>
        <p:nvPicPr>
          <p:cNvPr id="78" name="Picture 77">
            <a:extLst>
              <a:ext uri="{FF2B5EF4-FFF2-40B4-BE49-F238E27FC236}">
                <a16:creationId xmlns:a16="http://schemas.microsoft.com/office/drawing/2014/main" id="{515AD961-AF53-89C7-0DB5-F7CF1498DB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3098041" y="2277131"/>
            <a:ext cx="1645920" cy="1645248"/>
          </a:xfrm>
          <a:prstGeom prst="ellipse">
            <a:avLst/>
          </a:prstGeom>
        </p:spPr>
      </p:pic>
      <p:pic>
        <p:nvPicPr>
          <p:cNvPr id="79" name="Picture 78">
            <a:extLst>
              <a:ext uri="{FF2B5EF4-FFF2-40B4-BE49-F238E27FC236}">
                <a16:creationId xmlns:a16="http://schemas.microsoft.com/office/drawing/2014/main" id="{9ADC2241-5128-6428-EDFF-95BC3889BE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09847" y="2276459"/>
            <a:ext cx="1645920" cy="1645248"/>
          </a:xfrm>
          <a:prstGeom prst="ellipse">
            <a:avLst/>
          </a:prstGeom>
        </p:spPr>
      </p:pic>
      <p:pic>
        <p:nvPicPr>
          <p:cNvPr id="80" name="Picture 79">
            <a:extLst>
              <a:ext uri="{FF2B5EF4-FFF2-40B4-BE49-F238E27FC236}">
                <a16:creationId xmlns:a16="http://schemas.microsoft.com/office/drawing/2014/main" id="{BCB4D521-03F5-6364-8A19-F5F18546CF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59385" y="2276459"/>
            <a:ext cx="1645920" cy="1645248"/>
          </a:xfrm>
          <a:prstGeom prst="ellipse">
            <a:avLst/>
          </a:prstGeom>
        </p:spPr>
      </p:pic>
      <p:pic>
        <p:nvPicPr>
          <p:cNvPr id="9" name="Picture 8" descr="A black and grey logo&#10;&#10;Description automatically generated">
            <a:extLst>
              <a:ext uri="{FF2B5EF4-FFF2-40B4-BE49-F238E27FC236}">
                <a16:creationId xmlns:a16="http://schemas.microsoft.com/office/drawing/2014/main" id="{DB9A796F-A04B-82AB-7F0A-9442D0332C88}"/>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1637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52</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305189" y="2018425"/>
            <a:ext cx="7769438" cy="2560619"/>
          </a:xfrm>
        </p:spPr>
        <p:txBody>
          <a:bodyPr/>
          <a:lstStyle/>
          <a:p>
            <a:r>
              <a:rPr lang="en-US" sz="1400" dirty="0"/>
              <a:t>Fred v.c., Diabetes prevention program member</a:t>
            </a:r>
          </a:p>
          <a:p>
            <a:r>
              <a:rPr lang="en-US" sz="4400" b="1" cap="none" dirty="0">
                <a:solidFill>
                  <a:schemeClr val="accent1"/>
                </a:solidFill>
                <a:latin typeface="Reckless Neue" pitchFamily="2" charset="77"/>
              </a:rPr>
              <a:t>“</a:t>
            </a:r>
            <a:r>
              <a:rPr lang="en-US" sz="3200" b="1" cap="none" dirty="0">
                <a:solidFill>
                  <a:schemeClr val="accent1"/>
                </a:solidFill>
                <a:effectLst/>
                <a:latin typeface="Georgia" panose="02040502050405020303" pitchFamily="18" charset="0"/>
              </a:rPr>
              <a:t>I found it to be a very good program in that </a:t>
            </a:r>
            <a:r>
              <a:rPr lang="en-US" sz="3200" b="1" cap="none" dirty="0">
                <a:solidFill>
                  <a:schemeClr val="accent5"/>
                </a:solidFill>
                <a:effectLst/>
                <a:latin typeface="Georgia" panose="02040502050405020303" pitchFamily="18" charset="0"/>
              </a:rPr>
              <a:t>I don’t have to do anything different</a:t>
            </a:r>
            <a:r>
              <a:rPr lang="en-US" sz="3200" b="1" cap="none" dirty="0">
                <a:solidFill>
                  <a:schemeClr val="accent1"/>
                </a:solidFill>
                <a:effectLst/>
                <a:latin typeface="Georgia" panose="02040502050405020303" pitchFamily="18" charset="0"/>
              </a:rPr>
              <a:t>, I don’t have to count calories. </a:t>
            </a:r>
            <a:r>
              <a:rPr lang="en-US" sz="3200" b="1" cap="none" dirty="0">
                <a:solidFill>
                  <a:schemeClr val="accent5"/>
                </a:solidFill>
                <a:effectLst/>
                <a:latin typeface="Georgia" panose="02040502050405020303" pitchFamily="18" charset="0"/>
              </a:rPr>
              <a:t>I just need to eat smarter</a:t>
            </a:r>
            <a:r>
              <a:rPr lang="en-US" sz="3200" b="1" cap="none" dirty="0">
                <a:solidFill>
                  <a:schemeClr val="accent1"/>
                </a:solidFill>
                <a:effectLst/>
                <a:latin typeface="Georgia" panose="02040502050405020303" pitchFamily="18" charset="0"/>
              </a:rPr>
              <a:t>.</a:t>
            </a:r>
          </a:p>
          <a:p>
            <a:endParaRPr lang="en-US" dirty="0">
              <a:solidFill>
                <a:srgbClr val="31302F"/>
              </a:solidFill>
              <a:effectLst/>
              <a:latin typeface="Century Gothic" panose="020B0502020202020204" pitchFamily="34" charset="0"/>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430684" y="6253512"/>
            <a:ext cx="6273478" cy="577081"/>
          </a:xfrm>
          <a:prstGeom prst="rect">
            <a:avLst/>
          </a:prstGeom>
          <a:noFill/>
        </p:spPr>
        <p:txBody>
          <a:bodyPr wrap="square" lIns="91440" tIns="45720" rIns="91440" bIns="45720" anchor="t">
            <a:spAutoFit/>
          </a:bodyPr>
          <a:lstStyle/>
          <a:p>
            <a:r>
              <a:rPr lang="en-US" sz="105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1050" dirty="0">
              <a:latin typeface="Century Gothic"/>
            </a:endParaRPr>
          </a:p>
        </p:txBody>
      </p:sp>
    </p:spTree>
    <p:extLst>
      <p:ext uri="{BB962C8B-B14F-4D97-AF65-F5344CB8AC3E}">
        <p14:creationId xmlns:p14="http://schemas.microsoft.com/office/powerpoint/2010/main" val="24488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F5CB-1CA9-0865-693A-CCB9BC64F9F1}"/>
              </a:ext>
            </a:extLst>
          </p:cNvPr>
          <p:cNvSpPr>
            <a:spLocks noGrp="1"/>
          </p:cNvSpPr>
          <p:nvPr>
            <p:ph type="title"/>
          </p:nvPr>
        </p:nvSpPr>
        <p:spPr/>
        <p:txBody>
          <a:bodyPr/>
          <a:lstStyle/>
          <a:p>
            <a:r>
              <a:rPr lang="en-US" dirty="0">
                <a:ea typeface="+mn-lt"/>
                <a:cs typeface="+mn-lt"/>
              </a:rPr>
              <a:t>Please Read – </a:t>
            </a:r>
            <a:r>
              <a:rPr lang="en-US" dirty="0">
                <a:solidFill>
                  <a:schemeClr val="accent5"/>
                </a:solidFill>
                <a:ea typeface="+mn-lt"/>
                <a:cs typeface="+mn-lt"/>
              </a:rPr>
              <a:t>delete this slide after reviewing</a:t>
            </a:r>
          </a:p>
        </p:txBody>
      </p:sp>
      <p:sp>
        <p:nvSpPr>
          <p:cNvPr id="7" name="Content Placeholder 127">
            <a:extLst>
              <a:ext uri="{FF2B5EF4-FFF2-40B4-BE49-F238E27FC236}">
                <a16:creationId xmlns:a16="http://schemas.microsoft.com/office/drawing/2014/main" id="{B3987ACF-5AA7-0A8C-2A7B-9C2269393571}"/>
              </a:ext>
            </a:extLst>
          </p:cNvPr>
          <p:cNvSpPr txBox="1">
            <a:spLocks/>
          </p:cNvSpPr>
          <p:nvPr/>
        </p:nvSpPr>
        <p:spPr>
          <a:xfrm>
            <a:off x="243414" y="1181101"/>
            <a:ext cx="11705169" cy="4978751"/>
          </a:xfrm>
          <a:prstGeom prst="rect">
            <a:avLst/>
          </a:prstGeom>
        </p:spPr>
        <p:txBody>
          <a:bodyPr vert="horz" lIns="137160" tIns="91440" rIns="137160" bIns="91440" rtlCol="0" anchor="t">
            <a:noAutofit/>
          </a:bodyPr>
          <a:lstStyle>
            <a:lvl1pPr marL="0" indent="0" algn="l" defTabSz="612231" rtl="0" eaLnBrk="1" latinLnBrk="0" hangingPunct="1">
              <a:spcBef>
                <a:spcPts val="1200"/>
              </a:spcBef>
              <a:buClr>
                <a:schemeClr val="tx1"/>
              </a:buClr>
              <a:buSzPct val="100000"/>
              <a:buFont typeface="Arial"/>
              <a:buNone/>
              <a:defRPr sz="900" kern="1200">
                <a:gradFill>
                  <a:gsLst>
                    <a:gs pos="24519">
                      <a:schemeClr val="accent6"/>
                    </a:gs>
                    <a:gs pos="52000">
                      <a:schemeClr val="accent6"/>
                    </a:gs>
                  </a:gsLst>
                  <a:lin ang="5400000" scaled="1"/>
                </a:gradFill>
                <a:latin typeface="+mn-lt"/>
                <a:ea typeface="+mn-ea"/>
                <a:cs typeface="Arial" panose="020B0604020202020204" pitchFamily="34" charset="0"/>
              </a:defRPr>
            </a:lvl1pPr>
            <a:lvl2pPr marL="461963" indent="-231775" algn="l" defTabSz="612231" rtl="0" eaLnBrk="1" latinLnBrk="0" hangingPunct="1">
              <a:spcBef>
                <a:spcPts val="600"/>
              </a:spcBef>
              <a:buClr>
                <a:schemeClr val="tx1"/>
              </a:buClr>
              <a:buSzPct val="90000"/>
              <a:buFont typeface="Courier New" panose="02070309020205020404" pitchFamily="49" charset="0"/>
              <a:buChar char="o"/>
              <a:defRPr sz="1800" kern="1200">
                <a:gradFill>
                  <a:gsLst>
                    <a:gs pos="24519">
                      <a:schemeClr val="tx1"/>
                    </a:gs>
                    <a:gs pos="52000">
                      <a:schemeClr val="tx1"/>
                    </a:gs>
                  </a:gsLst>
                  <a:lin ang="5400000" scaled="1"/>
                </a:gradFill>
                <a:latin typeface="+mn-lt"/>
                <a:ea typeface="+mn-ea"/>
                <a:cs typeface="Arial" panose="020B0604020202020204" pitchFamily="34" charset="0"/>
              </a:defRPr>
            </a:lvl2pPr>
            <a:lvl3pPr marL="1530575" indent="-306115" algn="l" defTabSz="612231" rtl="0" eaLnBrk="1" latinLnBrk="0" hangingPunct="1">
              <a:spcBef>
                <a:spcPts val="0"/>
              </a:spcBef>
              <a:buFont typeface="Arial"/>
              <a:buChar char="•"/>
              <a:defRPr sz="1875" kern="1200">
                <a:solidFill>
                  <a:schemeClr val="tx1"/>
                </a:solidFill>
                <a:latin typeface="+mn-lt"/>
                <a:ea typeface="+mn-ea"/>
                <a:cs typeface="+mn-cs"/>
              </a:defRPr>
            </a:lvl3pPr>
            <a:lvl4pPr marL="2142806" indent="-306115" algn="l" defTabSz="612231" rtl="0" eaLnBrk="1" latinLnBrk="0" hangingPunct="1">
              <a:spcBef>
                <a:spcPts val="0"/>
              </a:spcBef>
              <a:buFont typeface="Arial"/>
              <a:buChar char="–"/>
              <a:defRPr sz="1875" kern="1200">
                <a:solidFill>
                  <a:schemeClr val="tx1"/>
                </a:solidFill>
                <a:latin typeface="+mn-lt"/>
                <a:ea typeface="+mn-ea"/>
                <a:cs typeface="+mn-cs"/>
              </a:defRPr>
            </a:lvl4pPr>
            <a:lvl5pPr marL="2755036" indent="-306115" algn="l" defTabSz="612231" rtl="0" eaLnBrk="1" latinLnBrk="0" hangingPunct="1">
              <a:spcBef>
                <a:spcPts val="0"/>
              </a:spcBef>
              <a:buFont typeface="Arial"/>
              <a:buChar char="»"/>
              <a:defRPr sz="1875" kern="1200">
                <a:solidFill>
                  <a:schemeClr val="tx1"/>
                </a:solidFill>
                <a:latin typeface="+mn-lt"/>
                <a:ea typeface="+mn-ea"/>
                <a:cs typeface="+mn-cs"/>
              </a:defRPr>
            </a:lvl5pPr>
            <a:lvl6pPr marL="3367266" indent="-306115" algn="l" defTabSz="612231" rtl="0" eaLnBrk="1" latinLnBrk="0" hangingPunct="1">
              <a:spcBef>
                <a:spcPct val="20000"/>
              </a:spcBef>
              <a:buFont typeface="Arial"/>
              <a:buChar char="•"/>
              <a:defRPr sz="2679" kern="1200">
                <a:solidFill>
                  <a:schemeClr val="tx1"/>
                </a:solidFill>
                <a:latin typeface="+mn-lt"/>
                <a:ea typeface="+mn-ea"/>
                <a:cs typeface="+mn-cs"/>
              </a:defRPr>
            </a:lvl6pPr>
            <a:lvl7pPr marL="3979497" indent="-306115" algn="l" defTabSz="612231" rtl="0" eaLnBrk="1" latinLnBrk="0" hangingPunct="1">
              <a:spcBef>
                <a:spcPct val="20000"/>
              </a:spcBef>
              <a:buFont typeface="Arial"/>
              <a:buChar char="•"/>
              <a:defRPr sz="2679" kern="1200">
                <a:solidFill>
                  <a:schemeClr val="tx1"/>
                </a:solidFill>
                <a:latin typeface="+mn-lt"/>
                <a:ea typeface="+mn-ea"/>
                <a:cs typeface="+mn-cs"/>
              </a:defRPr>
            </a:lvl7pPr>
            <a:lvl8pPr marL="4591728" indent="-306115" algn="l" defTabSz="612231" rtl="0" eaLnBrk="1" latinLnBrk="0" hangingPunct="1">
              <a:spcBef>
                <a:spcPct val="20000"/>
              </a:spcBef>
              <a:buFont typeface="Arial"/>
              <a:buChar char="•"/>
              <a:defRPr sz="2679" kern="1200">
                <a:solidFill>
                  <a:schemeClr val="tx1"/>
                </a:solidFill>
                <a:latin typeface="+mn-lt"/>
                <a:ea typeface="+mn-ea"/>
                <a:cs typeface="+mn-cs"/>
              </a:defRPr>
            </a:lvl8pPr>
            <a:lvl9pPr marL="5203958" indent="-306115" algn="l" defTabSz="612231" rtl="0" eaLnBrk="1" latinLnBrk="0" hangingPunct="1">
              <a:spcBef>
                <a:spcPct val="20000"/>
              </a:spcBef>
              <a:buFont typeface="Arial"/>
              <a:buChar char="•"/>
              <a:defRPr sz="2679" kern="1200">
                <a:solidFill>
                  <a:schemeClr val="tx1"/>
                </a:solidFill>
                <a:latin typeface="+mn-lt"/>
                <a:ea typeface="+mn-ea"/>
                <a:cs typeface="+mn-cs"/>
              </a:defRPr>
            </a:lvl9pPr>
          </a:lstStyle>
          <a:p>
            <a:r>
              <a:rPr lang="en-US" sz="2400" dirty="0">
                <a:solidFill>
                  <a:schemeClr val="tx1"/>
                </a:solidFill>
                <a:latin typeface="Century Gothic" panose="020B0502020202020204" pitchFamily="34" charset="0"/>
                <a:cs typeface="Arial"/>
              </a:rPr>
              <a:t>The Chronic Care Management slides in this section cover the </a:t>
            </a:r>
            <a:r>
              <a:rPr lang="en-US" sz="2400" b="1" dirty="0">
                <a:solidFill>
                  <a:schemeClr val="tx1"/>
                </a:solidFill>
                <a:latin typeface="Century Gothic" panose="020B0502020202020204" pitchFamily="34" charset="0"/>
                <a:cs typeface="Arial"/>
              </a:rPr>
              <a:t>bundled COMPLETE programs </a:t>
            </a:r>
            <a:r>
              <a:rPr lang="en-US" sz="2400" dirty="0">
                <a:solidFill>
                  <a:schemeClr val="tx1"/>
                </a:solidFill>
                <a:latin typeface="Century Gothic" panose="020B0502020202020204" pitchFamily="34" charset="0"/>
                <a:cs typeface="Arial"/>
              </a:rPr>
              <a:t>that include a physician’s care.</a:t>
            </a:r>
          </a:p>
          <a:p>
            <a:endParaRPr lang="en-US" sz="2400" b="1" dirty="0">
              <a:solidFill>
                <a:schemeClr val="tx1"/>
              </a:solidFill>
              <a:latin typeface="Century Gothic" panose="020B0502020202020204" pitchFamily="34" charset="0"/>
              <a:cs typeface="Arial"/>
            </a:endParaRPr>
          </a:p>
          <a:p>
            <a:r>
              <a:rPr lang="en-US" sz="2400" b="1" dirty="0">
                <a:solidFill>
                  <a:schemeClr val="accent5"/>
                </a:solidFill>
                <a:latin typeface="Century Gothic" panose="020B0502020202020204" pitchFamily="34" charset="0"/>
                <a:cs typeface="Arial"/>
              </a:rPr>
              <a:t>Delete</a:t>
            </a:r>
            <a:r>
              <a:rPr lang="en-US" sz="2400" dirty="0">
                <a:solidFill>
                  <a:schemeClr val="accent5"/>
                </a:solidFill>
                <a:latin typeface="Century Gothic" panose="020B0502020202020204" pitchFamily="34" charset="0"/>
                <a:cs typeface="Arial"/>
              </a:rPr>
              <a:t> </a:t>
            </a:r>
            <a:r>
              <a:rPr lang="en-US" sz="2400" b="1" dirty="0">
                <a:solidFill>
                  <a:schemeClr val="accent5"/>
                </a:solidFill>
                <a:latin typeface="Century Gothic" panose="020B0502020202020204" pitchFamily="34" charset="0"/>
                <a:cs typeface="Arial"/>
              </a:rPr>
              <a:t>the slides you don't need then remove the highlighted name, if applicable, on each title slide</a:t>
            </a:r>
            <a:r>
              <a:rPr lang="en-US" sz="2400" dirty="0">
                <a:solidFill>
                  <a:srgbClr val="FF0000"/>
                </a:solidFill>
                <a:latin typeface="Century Gothic" panose="020B0502020202020204" pitchFamily="34" charset="0"/>
                <a:cs typeface="Arial"/>
              </a:rPr>
              <a:t>.</a:t>
            </a:r>
            <a:r>
              <a:rPr lang="en-US" sz="2400" dirty="0">
                <a:solidFill>
                  <a:schemeClr val="tx1"/>
                </a:solidFill>
                <a:latin typeface="Century Gothic" panose="020B0502020202020204" pitchFamily="34" charset="0"/>
                <a:cs typeface="Arial"/>
              </a:rPr>
              <a:t>  The highlight is only for your information, so you know you're sharing the correct product.  It is not a consumer-facing product name.</a:t>
            </a:r>
            <a:endParaRPr lang="en-US"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5737783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Condition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Your journey to healthier living</a:t>
            </a:r>
            <a:endParaRPr lang="en-US" dirty="0"/>
          </a:p>
        </p:txBody>
      </p:sp>
      <p:sp>
        <p:nvSpPr>
          <p:cNvPr id="3" name="TextBox 2">
            <a:extLst>
              <a:ext uri="{FF2B5EF4-FFF2-40B4-BE49-F238E27FC236}">
                <a16:creationId xmlns:a16="http://schemas.microsoft.com/office/drawing/2014/main" id="{64C15575-AD75-4A20-F99C-97B4884DFD55}"/>
              </a:ext>
            </a:extLst>
          </p:cNvPr>
          <p:cNvSpPr txBox="1"/>
          <p:nvPr/>
        </p:nvSpPr>
        <p:spPr>
          <a:xfrm>
            <a:off x="8306602" y="433137"/>
            <a:ext cx="3301465" cy="317634"/>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Chronic Care Complete</a:t>
            </a:r>
          </a:p>
        </p:txBody>
      </p:sp>
      <p:pic>
        <p:nvPicPr>
          <p:cNvPr id="7" name="Picture 6">
            <a:extLst>
              <a:ext uri="{FF2B5EF4-FFF2-40B4-BE49-F238E27FC236}">
                <a16:creationId xmlns:a16="http://schemas.microsoft.com/office/drawing/2014/main" id="{3F8D1993-8ABD-CE6B-7309-26F2B5901DED}"/>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349257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2C0CCB64-8AAF-D8AA-A5B3-256FCC07F5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22"/>
          <a:stretch/>
        </p:blipFill>
        <p:spPr>
          <a:xfrm>
            <a:off x="1270" y="0"/>
            <a:ext cx="12190730" cy="6858000"/>
          </a:xfrm>
          <a:prstGeom prst="rect">
            <a:avLst/>
          </a:prstGeom>
        </p:spPr>
      </p:pic>
      <p:sp>
        <p:nvSpPr>
          <p:cNvPr id="6" name="Rectangle 5">
            <a:extLst>
              <a:ext uri="{FF2B5EF4-FFF2-40B4-BE49-F238E27FC236}">
                <a16:creationId xmlns:a16="http://schemas.microsoft.com/office/drawing/2014/main" id="{EC989107-9775-52F6-FC8E-D8F946398323}"/>
              </a:ext>
            </a:extLst>
          </p:cNvPr>
          <p:cNvSpPr/>
          <p:nvPr/>
        </p:nvSpPr>
        <p:spPr>
          <a:xfrm>
            <a:off x="-41164" y="2"/>
            <a:ext cx="932782" cy="68579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A127C3A9-3937-B7E4-99B1-BBCB2BC275DB}"/>
              </a:ext>
            </a:extLst>
          </p:cNvPr>
          <p:cNvSpPr>
            <a:spLocks noGrp="1"/>
          </p:cNvSpPr>
          <p:nvPr>
            <p:ph type="ftr" sz="quarter" idx="15"/>
          </p:nvPr>
        </p:nvSpPr>
        <p:spPr>
          <a:xfrm>
            <a:off x="2332202" y="6330097"/>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BB9DC322-9FF6-86A7-FAFA-865F17A5C1C7}"/>
              </a:ext>
            </a:extLst>
          </p:cNvPr>
          <p:cNvSpPr>
            <a:spLocks noGrp="1"/>
          </p:cNvSpPr>
          <p:nvPr>
            <p:ph type="sldNum" sz="quarter" idx="16"/>
          </p:nvPr>
        </p:nvSpPr>
        <p:spPr>
          <a:xfrm>
            <a:off x="11074627" y="6331010"/>
            <a:ext cx="620485" cy="131164"/>
          </a:xfrm>
        </p:spPr>
        <p:txBody>
          <a:bodyPr/>
          <a:lstStyle/>
          <a:p>
            <a:fld id="{A82C3BC0-3EBF-3C4C-A3D8-795624EBC6AA}" type="slidenum">
              <a:rPr lang="en-US" smtClean="0">
                <a:solidFill>
                  <a:schemeClr val="bg1"/>
                </a:solidFill>
              </a:rPr>
              <a:pPr/>
              <a:t>55</a:t>
            </a:fld>
            <a:endParaRPr lang="en-US" dirty="0">
              <a:solidFill>
                <a:schemeClr val="bg1"/>
              </a:solidFill>
            </a:endParaRPr>
          </a:p>
        </p:txBody>
      </p:sp>
      <p:sp>
        <p:nvSpPr>
          <p:cNvPr id="15" name="Rectangle 14">
            <a:extLst>
              <a:ext uri="{FF2B5EF4-FFF2-40B4-BE49-F238E27FC236}">
                <a16:creationId xmlns:a16="http://schemas.microsoft.com/office/drawing/2014/main" id="{B39AA968-7ACF-E274-7B95-D581F3855A45}"/>
              </a:ext>
            </a:extLst>
          </p:cNvPr>
          <p:cNvSpPr/>
          <p:nvPr/>
        </p:nvSpPr>
        <p:spPr>
          <a:xfrm flipH="1">
            <a:off x="886639" y="0"/>
            <a:ext cx="51316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3" name="Rectangle 12">
            <a:extLst>
              <a:ext uri="{FF2B5EF4-FFF2-40B4-BE49-F238E27FC236}">
                <a16:creationId xmlns:a16="http://schemas.microsoft.com/office/drawing/2014/main" id="{71890DBD-62C2-89B7-C767-25E748B8AAF9}"/>
              </a:ext>
            </a:extLst>
          </p:cNvPr>
          <p:cNvSpPr/>
          <p:nvPr/>
        </p:nvSpPr>
        <p:spPr>
          <a:xfrm flipH="1">
            <a:off x="6001712" y="0"/>
            <a:ext cx="2456340" cy="6858000"/>
          </a:xfrm>
          <a:prstGeom prst="rect">
            <a:avLst/>
          </a:prstGeom>
          <a:gradFill>
            <a:gsLst>
              <a:gs pos="100000">
                <a:srgbClr val="FFFFFF"/>
              </a:gs>
              <a:gs pos="0">
                <a:srgbClr val="FFFFFF">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8" name="Freeform: Shape 7">
            <a:extLst>
              <a:ext uri="{FF2B5EF4-FFF2-40B4-BE49-F238E27FC236}">
                <a16:creationId xmlns:a16="http://schemas.microsoft.com/office/drawing/2014/main" id="{51EC7746-5A9B-AA01-E6B6-97CD3E105879}"/>
              </a:ext>
            </a:extLst>
          </p:cNvPr>
          <p:cNvSpPr/>
          <p:nvPr/>
        </p:nvSpPr>
        <p:spPr>
          <a:xfrm>
            <a:off x="886640" y="2"/>
            <a:ext cx="4562577" cy="6857998"/>
          </a:xfrm>
          <a:custGeom>
            <a:avLst/>
            <a:gdLst>
              <a:gd name="connsiteX0" fmla="*/ 0 w 4562577"/>
              <a:gd name="connsiteY0" fmla="*/ 0 h 6857998"/>
              <a:gd name="connsiteX1" fmla="*/ 4562577 w 4562577"/>
              <a:gd name="connsiteY1" fmla="*/ 0 h 6857998"/>
              <a:gd name="connsiteX2" fmla="*/ 4562577 w 4562577"/>
              <a:gd name="connsiteY2" fmla="*/ 1 h 6857998"/>
              <a:gd name="connsiteX3" fmla="*/ 1139638 w 4562577"/>
              <a:gd name="connsiteY3" fmla="*/ 1 h 6857998"/>
              <a:gd name="connsiteX4" fmla="*/ 4562577 w 4562577"/>
              <a:gd name="connsiteY4" fmla="*/ 3429001 h 6857998"/>
              <a:gd name="connsiteX5" fmla="*/ 1489613 w 4562577"/>
              <a:gd name="connsiteY5" fmla="*/ 6840297 h 6857998"/>
              <a:gd name="connsiteX6" fmla="*/ 1139686 w 4562577"/>
              <a:gd name="connsiteY6" fmla="*/ 6857998 h 6857998"/>
              <a:gd name="connsiteX7" fmla="*/ 0 w 4562577"/>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2577" h="6857998">
                <a:moveTo>
                  <a:pt x="0" y="0"/>
                </a:moveTo>
                <a:lnTo>
                  <a:pt x="4562577" y="0"/>
                </a:lnTo>
                <a:lnTo>
                  <a:pt x="4562577" y="1"/>
                </a:lnTo>
                <a:lnTo>
                  <a:pt x="1139638" y="1"/>
                </a:lnTo>
                <a:cubicBezTo>
                  <a:pt x="3030073" y="1"/>
                  <a:pt x="4562577" y="1535216"/>
                  <a:pt x="4562577" y="3429001"/>
                </a:cubicBezTo>
                <a:cubicBezTo>
                  <a:pt x="4562577" y="5204424"/>
                  <a:pt x="3215650" y="6664698"/>
                  <a:pt x="1489613" y="6840297"/>
                </a:cubicBezTo>
                <a:lnTo>
                  <a:pt x="1139686" y="6857998"/>
                </a:lnTo>
                <a:lnTo>
                  <a:pt x="0" y="6857998"/>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Title 3">
            <a:extLst>
              <a:ext uri="{FF2B5EF4-FFF2-40B4-BE49-F238E27FC236}">
                <a16:creationId xmlns:a16="http://schemas.microsoft.com/office/drawing/2014/main" id="{6050FBEF-4ABB-B84D-5085-AD430C3C10DD}"/>
              </a:ext>
            </a:extLst>
          </p:cNvPr>
          <p:cNvSpPr txBox="1">
            <a:spLocks/>
          </p:cNvSpPr>
          <p:nvPr/>
        </p:nvSpPr>
        <p:spPr>
          <a:xfrm>
            <a:off x="511331" y="1604975"/>
            <a:ext cx="2929431" cy="1163395"/>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800" b="1" i="0" kern="1200" cap="none" spc="-50" baseline="0">
                <a:solidFill>
                  <a:schemeClr val="accent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t>Because chronic conditions are connected</a:t>
            </a:r>
          </a:p>
        </p:txBody>
      </p:sp>
      <p:sp>
        <p:nvSpPr>
          <p:cNvPr id="10" name="Oval 9">
            <a:extLst>
              <a:ext uri="{FF2B5EF4-FFF2-40B4-BE49-F238E27FC236}">
                <a16:creationId xmlns:a16="http://schemas.microsoft.com/office/drawing/2014/main" id="{F5E9F6BF-EBF7-814F-E39E-9DFD8CEE1FAB}"/>
              </a:ext>
            </a:extLst>
          </p:cNvPr>
          <p:cNvSpPr/>
          <p:nvPr/>
        </p:nvSpPr>
        <p:spPr>
          <a:xfrm>
            <a:off x="4719822" y="2764230"/>
            <a:ext cx="1281891" cy="1281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200" b="1" dirty="0">
                <a:solidFill>
                  <a:srgbClr val="FFFFFF"/>
                </a:solidFill>
                <a:latin typeface="Century Gothic" panose="020B0502020202020204" pitchFamily="34" charset="0"/>
              </a:rPr>
              <a:t>Diabetes</a:t>
            </a: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1" name="Oval 10">
            <a:extLst>
              <a:ext uri="{FF2B5EF4-FFF2-40B4-BE49-F238E27FC236}">
                <a16:creationId xmlns:a16="http://schemas.microsoft.com/office/drawing/2014/main" id="{341BB16C-3F8C-1EA0-0FE5-C0358E42EC25}"/>
              </a:ext>
            </a:extLst>
          </p:cNvPr>
          <p:cNvSpPr/>
          <p:nvPr/>
        </p:nvSpPr>
        <p:spPr>
          <a:xfrm>
            <a:off x="3297967" y="5232898"/>
            <a:ext cx="1281891" cy="128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Mental Health</a:t>
            </a:r>
          </a:p>
        </p:txBody>
      </p:sp>
      <p:sp>
        <p:nvSpPr>
          <p:cNvPr id="12" name="Oval 11">
            <a:extLst>
              <a:ext uri="{FF2B5EF4-FFF2-40B4-BE49-F238E27FC236}">
                <a16:creationId xmlns:a16="http://schemas.microsoft.com/office/drawing/2014/main" id="{A4CDA2C6-2B96-09E0-99B4-141341F323E7}"/>
              </a:ext>
            </a:extLst>
          </p:cNvPr>
          <p:cNvSpPr/>
          <p:nvPr/>
        </p:nvSpPr>
        <p:spPr>
          <a:xfrm>
            <a:off x="4193598" y="1418321"/>
            <a:ext cx="1281891" cy="1281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Prediabetes</a:t>
            </a:r>
          </a:p>
        </p:txBody>
      </p:sp>
      <p:sp>
        <p:nvSpPr>
          <p:cNvPr id="16" name="Oval 15">
            <a:extLst>
              <a:ext uri="{FF2B5EF4-FFF2-40B4-BE49-F238E27FC236}">
                <a16:creationId xmlns:a16="http://schemas.microsoft.com/office/drawing/2014/main" id="{AAFB370E-BF14-BF6E-FC1A-70C5ECD62239}"/>
              </a:ext>
            </a:extLst>
          </p:cNvPr>
          <p:cNvSpPr/>
          <p:nvPr/>
        </p:nvSpPr>
        <p:spPr>
          <a:xfrm>
            <a:off x="3300664" y="278753"/>
            <a:ext cx="1281891" cy="12818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200" b="1" dirty="0">
                <a:solidFill>
                  <a:srgbClr val="FFFFFF"/>
                </a:solidFill>
                <a:latin typeface="Century Gothic" panose="020B0502020202020204" pitchFamily="34" charset="0"/>
              </a:rPr>
              <a:t>Obesity</a:t>
            </a: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445E6345-DFB7-B123-0C34-C1F3C9287496}"/>
              </a:ext>
            </a:extLst>
          </p:cNvPr>
          <p:cNvSpPr/>
          <p:nvPr/>
        </p:nvSpPr>
        <p:spPr>
          <a:xfrm>
            <a:off x="4193598" y="4104719"/>
            <a:ext cx="1281891" cy="12818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576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Hypertension</a:t>
            </a:r>
          </a:p>
        </p:txBody>
      </p:sp>
      <p:sp>
        <p:nvSpPr>
          <p:cNvPr id="14" name="Freeform 22">
            <a:extLst>
              <a:ext uri="{FF2B5EF4-FFF2-40B4-BE49-F238E27FC236}">
                <a16:creationId xmlns:a16="http://schemas.microsoft.com/office/drawing/2014/main" id="{2E172DC3-0B22-82B9-D2D4-E92535C2F89D}"/>
              </a:ext>
            </a:extLst>
          </p:cNvPr>
          <p:cNvSpPr>
            <a:spLocks noEditPoints="1"/>
          </p:cNvSpPr>
          <p:nvPr/>
        </p:nvSpPr>
        <p:spPr bwMode="auto">
          <a:xfrm>
            <a:off x="4626608" y="4415931"/>
            <a:ext cx="413433" cy="342510"/>
          </a:xfrm>
          <a:custGeom>
            <a:avLst/>
            <a:gdLst>
              <a:gd name="T0" fmla="*/ 232 w 262"/>
              <a:gd name="T1" fmla="*/ 109 h 217"/>
              <a:gd name="T2" fmla="*/ 180 w 262"/>
              <a:gd name="T3" fmla="*/ 109 h 217"/>
              <a:gd name="T4" fmla="*/ 166 w 262"/>
              <a:gd name="T5" fmla="*/ 80 h 217"/>
              <a:gd name="T6" fmla="*/ 162 w 262"/>
              <a:gd name="T7" fmla="*/ 78 h 217"/>
              <a:gd name="T8" fmla="*/ 159 w 262"/>
              <a:gd name="T9" fmla="*/ 80 h 217"/>
              <a:gd name="T10" fmla="*/ 131 w 262"/>
              <a:gd name="T11" fmla="*/ 141 h 217"/>
              <a:gd name="T12" fmla="*/ 103 w 262"/>
              <a:gd name="T13" fmla="*/ 65 h 217"/>
              <a:gd name="T14" fmla="*/ 100 w 262"/>
              <a:gd name="T15" fmla="*/ 62 h 217"/>
              <a:gd name="T16" fmla="*/ 96 w 262"/>
              <a:gd name="T17" fmla="*/ 65 h 217"/>
              <a:gd name="T18" fmla="*/ 81 w 262"/>
              <a:gd name="T19" fmla="*/ 109 h 217"/>
              <a:gd name="T20" fmla="*/ 30 w 262"/>
              <a:gd name="T21" fmla="*/ 109 h 217"/>
              <a:gd name="T22" fmla="*/ 26 w 262"/>
              <a:gd name="T23" fmla="*/ 113 h 217"/>
              <a:gd name="T24" fmla="*/ 30 w 262"/>
              <a:gd name="T25" fmla="*/ 117 h 217"/>
              <a:gd name="T26" fmla="*/ 84 w 262"/>
              <a:gd name="T27" fmla="*/ 117 h 217"/>
              <a:gd name="T28" fmla="*/ 88 w 262"/>
              <a:gd name="T29" fmla="*/ 114 h 217"/>
              <a:gd name="T30" fmla="*/ 100 w 262"/>
              <a:gd name="T31" fmla="*/ 78 h 217"/>
              <a:gd name="T32" fmla="*/ 127 w 262"/>
              <a:gd name="T33" fmla="*/ 153 h 217"/>
              <a:gd name="T34" fmla="*/ 131 w 262"/>
              <a:gd name="T35" fmla="*/ 155 h 217"/>
              <a:gd name="T36" fmla="*/ 135 w 262"/>
              <a:gd name="T37" fmla="*/ 153 h 217"/>
              <a:gd name="T38" fmla="*/ 162 w 262"/>
              <a:gd name="T39" fmla="*/ 91 h 217"/>
              <a:gd name="T40" fmla="*/ 174 w 262"/>
              <a:gd name="T41" fmla="*/ 115 h 217"/>
              <a:gd name="T42" fmla="*/ 178 w 262"/>
              <a:gd name="T43" fmla="*/ 117 h 217"/>
              <a:gd name="T44" fmla="*/ 232 w 262"/>
              <a:gd name="T45" fmla="*/ 117 h 217"/>
              <a:gd name="T46" fmla="*/ 236 w 262"/>
              <a:gd name="T47" fmla="*/ 113 h 217"/>
              <a:gd name="T48" fmla="*/ 232 w 262"/>
              <a:gd name="T49" fmla="*/ 109 h 217"/>
              <a:gd name="T50" fmla="*/ 232 w 262"/>
              <a:gd name="T51" fmla="*/ 15 h 217"/>
              <a:gd name="T52" fmla="*/ 191 w 262"/>
              <a:gd name="T53" fmla="*/ 0 h 217"/>
              <a:gd name="T54" fmla="*/ 141 w 262"/>
              <a:gd name="T55" fmla="*/ 22 h 217"/>
              <a:gd name="T56" fmla="*/ 131 w 262"/>
              <a:gd name="T57" fmla="*/ 32 h 217"/>
              <a:gd name="T58" fmla="*/ 121 w 262"/>
              <a:gd name="T59" fmla="*/ 22 h 217"/>
              <a:gd name="T60" fmla="*/ 71 w 262"/>
              <a:gd name="T61" fmla="*/ 0 h 217"/>
              <a:gd name="T62" fmla="*/ 30 w 262"/>
              <a:gd name="T63" fmla="*/ 15 h 217"/>
              <a:gd name="T64" fmla="*/ 14 w 262"/>
              <a:gd name="T65" fmla="*/ 99 h 217"/>
              <a:gd name="T66" fmla="*/ 18 w 262"/>
              <a:gd name="T67" fmla="*/ 101 h 217"/>
              <a:gd name="T68" fmla="*/ 21 w 262"/>
              <a:gd name="T69" fmla="*/ 96 h 217"/>
              <a:gd name="T70" fmla="*/ 14 w 262"/>
              <a:gd name="T71" fmla="*/ 65 h 217"/>
              <a:gd name="T72" fmla="*/ 35 w 262"/>
              <a:gd name="T73" fmla="*/ 21 h 217"/>
              <a:gd name="T74" fmla="*/ 71 w 262"/>
              <a:gd name="T75" fmla="*/ 8 h 217"/>
              <a:gd name="T76" fmla="*/ 116 w 262"/>
              <a:gd name="T77" fmla="*/ 27 h 217"/>
              <a:gd name="T78" fmla="*/ 131 w 262"/>
              <a:gd name="T79" fmla="*/ 43 h 217"/>
              <a:gd name="T80" fmla="*/ 146 w 262"/>
              <a:gd name="T81" fmla="*/ 27 h 217"/>
              <a:gd name="T82" fmla="*/ 191 w 262"/>
              <a:gd name="T83" fmla="*/ 8 h 217"/>
              <a:gd name="T84" fmla="*/ 227 w 262"/>
              <a:gd name="T85" fmla="*/ 21 h 217"/>
              <a:gd name="T86" fmla="*/ 248 w 262"/>
              <a:gd name="T87" fmla="*/ 65 h 217"/>
              <a:gd name="T88" fmla="*/ 241 w 262"/>
              <a:gd name="T89" fmla="*/ 96 h 217"/>
              <a:gd name="T90" fmla="*/ 244 w 262"/>
              <a:gd name="T91" fmla="*/ 101 h 217"/>
              <a:gd name="T92" fmla="*/ 248 w 262"/>
              <a:gd name="T93" fmla="*/ 99 h 217"/>
              <a:gd name="T94" fmla="*/ 232 w 262"/>
              <a:gd name="T95" fmla="*/ 15 h 217"/>
              <a:gd name="T96" fmla="*/ 212 w 262"/>
              <a:gd name="T97" fmla="*/ 132 h 217"/>
              <a:gd name="T98" fmla="*/ 211 w 262"/>
              <a:gd name="T99" fmla="*/ 132 h 217"/>
              <a:gd name="T100" fmla="*/ 208 w 262"/>
              <a:gd name="T101" fmla="*/ 133 h 217"/>
              <a:gd name="T102" fmla="*/ 137 w 262"/>
              <a:gd name="T103" fmla="*/ 207 h 217"/>
              <a:gd name="T104" fmla="*/ 131 w 262"/>
              <a:gd name="T105" fmla="*/ 210 h 217"/>
              <a:gd name="T106" fmla="*/ 125 w 262"/>
              <a:gd name="T107" fmla="*/ 207 h 217"/>
              <a:gd name="T108" fmla="*/ 54 w 262"/>
              <a:gd name="T109" fmla="*/ 133 h 217"/>
              <a:gd name="T110" fmla="*/ 50 w 262"/>
              <a:gd name="T111" fmla="*/ 132 h 217"/>
              <a:gd name="T112" fmla="*/ 50 w 262"/>
              <a:gd name="T113" fmla="*/ 132 h 217"/>
              <a:gd name="T114" fmla="*/ 48 w 262"/>
              <a:gd name="T115" fmla="*/ 139 h 217"/>
              <a:gd name="T116" fmla="*/ 120 w 262"/>
              <a:gd name="T117" fmla="*/ 213 h 217"/>
              <a:gd name="T118" fmla="*/ 131 w 262"/>
              <a:gd name="T119" fmla="*/ 217 h 217"/>
              <a:gd name="T120" fmla="*/ 142 w 262"/>
              <a:gd name="T121" fmla="*/ 213 h 217"/>
              <a:gd name="T122" fmla="*/ 214 w 262"/>
              <a:gd name="T123" fmla="*/ 139 h 217"/>
              <a:gd name="T124" fmla="*/ 212 w 262"/>
              <a:gd name="T125" fmla="*/ 13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7">
                <a:moveTo>
                  <a:pt x="232" y="109"/>
                </a:moveTo>
                <a:cubicBezTo>
                  <a:pt x="180" y="109"/>
                  <a:pt x="180" y="109"/>
                  <a:pt x="180" y="109"/>
                </a:cubicBezTo>
                <a:cubicBezTo>
                  <a:pt x="166" y="80"/>
                  <a:pt x="166" y="80"/>
                  <a:pt x="166" y="80"/>
                </a:cubicBezTo>
                <a:cubicBezTo>
                  <a:pt x="165" y="79"/>
                  <a:pt x="164" y="78"/>
                  <a:pt x="162" y="78"/>
                </a:cubicBezTo>
                <a:cubicBezTo>
                  <a:pt x="161" y="78"/>
                  <a:pt x="159" y="79"/>
                  <a:pt x="159" y="80"/>
                </a:cubicBezTo>
                <a:cubicBezTo>
                  <a:pt x="131" y="141"/>
                  <a:pt x="131" y="141"/>
                  <a:pt x="131" y="141"/>
                </a:cubicBezTo>
                <a:cubicBezTo>
                  <a:pt x="103" y="65"/>
                  <a:pt x="103" y="65"/>
                  <a:pt x="103" y="65"/>
                </a:cubicBezTo>
                <a:cubicBezTo>
                  <a:pt x="103" y="64"/>
                  <a:pt x="101" y="62"/>
                  <a:pt x="100" y="62"/>
                </a:cubicBezTo>
                <a:cubicBezTo>
                  <a:pt x="98" y="62"/>
                  <a:pt x="97" y="64"/>
                  <a:pt x="96" y="65"/>
                </a:cubicBezTo>
                <a:cubicBezTo>
                  <a:pt x="81" y="109"/>
                  <a:pt x="81" y="109"/>
                  <a:pt x="81" y="109"/>
                </a:cubicBezTo>
                <a:cubicBezTo>
                  <a:pt x="30" y="109"/>
                  <a:pt x="30" y="109"/>
                  <a:pt x="30" y="109"/>
                </a:cubicBezTo>
                <a:cubicBezTo>
                  <a:pt x="28" y="109"/>
                  <a:pt x="26" y="111"/>
                  <a:pt x="26" y="113"/>
                </a:cubicBezTo>
                <a:cubicBezTo>
                  <a:pt x="26" y="115"/>
                  <a:pt x="28" y="117"/>
                  <a:pt x="30" y="117"/>
                </a:cubicBezTo>
                <a:cubicBezTo>
                  <a:pt x="84" y="117"/>
                  <a:pt x="84" y="117"/>
                  <a:pt x="84" y="117"/>
                </a:cubicBezTo>
                <a:cubicBezTo>
                  <a:pt x="86" y="117"/>
                  <a:pt x="87" y="116"/>
                  <a:pt x="88" y="114"/>
                </a:cubicBezTo>
                <a:cubicBezTo>
                  <a:pt x="100" y="78"/>
                  <a:pt x="100" y="78"/>
                  <a:pt x="100" y="78"/>
                </a:cubicBezTo>
                <a:cubicBezTo>
                  <a:pt x="127" y="153"/>
                  <a:pt x="127" y="153"/>
                  <a:pt x="127" y="153"/>
                </a:cubicBezTo>
                <a:cubicBezTo>
                  <a:pt x="128" y="154"/>
                  <a:pt x="129" y="155"/>
                  <a:pt x="131" y="155"/>
                </a:cubicBezTo>
                <a:cubicBezTo>
                  <a:pt x="132" y="155"/>
                  <a:pt x="134" y="155"/>
                  <a:pt x="135" y="153"/>
                </a:cubicBezTo>
                <a:cubicBezTo>
                  <a:pt x="162" y="91"/>
                  <a:pt x="162" y="91"/>
                  <a:pt x="162" y="91"/>
                </a:cubicBezTo>
                <a:cubicBezTo>
                  <a:pt x="174" y="115"/>
                  <a:pt x="174" y="115"/>
                  <a:pt x="174" y="115"/>
                </a:cubicBezTo>
                <a:cubicBezTo>
                  <a:pt x="175" y="116"/>
                  <a:pt x="176" y="117"/>
                  <a:pt x="178" y="117"/>
                </a:cubicBezTo>
                <a:cubicBezTo>
                  <a:pt x="232" y="117"/>
                  <a:pt x="232" y="117"/>
                  <a:pt x="232" y="117"/>
                </a:cubicBezTo>
                <a:cubicBezTo>
                  <a:pt x="234" y="117"/>
                  <a:pt x="236" y="115"/>
                  <a:pt x="236" y="113"/>
                </a:cubicBezTo>
                <a:cubicBezTo>
                  <a:pt x="236" y="111"/>
                  <a:pt x="234" y="109"/>
                  <a:pt x="232" y="109"/>
                </a:cubicBezTo>
                <a:close/>
                <a:moveTo>
                  <a:pt x="232" y="15"/>
                </a:moveTo>
                <a:cubicBezTo>
                  <a:pt x="220" y="5"/>
                  <a:pt x="205" y="0"/>
                  <a:pt x="191" y="0"/>
                </a:cubicBezTo>
                <a:cubicBezTo>
                  <a:pt x="172" y="0"/>
                  <a:pt x="154" y="8"/>
                  <a:pt x="141" y="22"/>
                </a:cubicBezTo>
                <a:cubicBezTo>
                  <a:pt x="131" y="32"/>
                  <a:pt x="131" y="32"/>
                  <a:pt x="131" y="32"/>
                </a:cubicBezTo>
                <a:cubicBezTo>
                  <a:pt x="121" y="22"/>
                  <a:pt x="121" y="22"/>
                  <a:pt x="121" y="22"/>
                </a:cubicBezTo>
                <a:cubicBezTo>
                  <a:pt x="108" y="8"/>
                  <a:pt x="90" y="0"/>
                  <a:pt x="71" y="0"/>
                </a:cubicBezTo>
                <a:cubicBezTo>
                  <a:pt x="57" y="0"/>
                  <a:pt x="42" y="5"/>
                  <a:pt x="30" y="15"/>
                </a:cubicBezTo>
                <a:cubicBezTo>
                  <a:pt x="5" y="36"/>
                  <a:pt x="0" y="72"/>
                  <a:pt x="14" y="99"/>
                </a:cubicBezTo>
                <a:cubicBezTo>
                  <a:pt x="15" y="100"/>
                  <a:pt x="16" y="101"/>
                  <a:pt x="18" y="101"/>
                </a:cubicBezTo>
                <a:cubicBezTo>
                  <a:pt x="20" y="101"/>
                  <a:pt x="22" y="98"/>
                  <a:pt x="21" y="96"/>
                </a:cubicBezTo>
                <a:cubicBezTo>
                  <a:pt x="16" y="86"/>
                  <a:pt x="14" y="76"/>
                  <a:pt x="14" y="65"/>
                </a:cubicBezTo>
                <a:cubicBezTo>
                  <a:pt x="15" y="48"/>
                  <a:pt x="22" y="32"/>
                  <a:pt x="35" y="21"/>
                </a:cubicBezTo>
                <a:cubicBezTo>
                  <a:pt x="45" y="13"/>
                  <a:pt x="58" y="8"/>
                  <a:pt x="71" y="8"/>
                </a:cubicBezTo>
                <a:cubicBezTo>
                  <a:pt x="88" y="8"/>
                  <a:pt x="104" y="15"/>
                  <a:pt x="116" y="27"/>
                </a:cubicBezTo>
                <a:cubicBezTo>
                  <a:pt x="131" y="43"/>
                  <a:pt x="131" y="43"/>
                  <a:pt x="131" y="43"/>
                </a:cubicBezTo>
                <a:cubicBezTo>
                  <a:pt x="146" y="27"/>
                  <a:pt x="146" y="27"/>
                  <a:pt x="146" y="27"/>
                </a:cubicBezTo>
                <a:cubicBezTo>
                  <a:pt x="158" y="15"/>
                  <a:pt x="174" y="8"/>
                  <a:pt x="191" y="8"/>
                </a:cubicBezTo>
                <a:cubicBezTo>
                  <a:pt x="204" y="8"/>
                  <a:pt x="217" y="13"/>
                  <a:pt x="227" y="21"/>
                </a:cubicBezTo>
                <a:cubicBezTo>
                  <a:pt x="240" y="32"/>
                  <a:pt x="247" y="48"/>
                  <a:pt x="248" y="65"/>
                </a:cubicBezTo>
                <a:cubicBezTo>
                  <a:pt x="248" y="76"/>
                  <a:pt x="246" y="86"/>
                  <a:pt x="241" y="96"/>
                </a:cubicBezTo>
                <a:cubicBezTo>
                  <a:pt x="240" y="98"/>
                  <a:pt x="242" y="101"/>
                  <a:pt x="244" y="101"/>
                </a:cubicBezTo>
                <a:cubicBezTo>
                  <a:pt x="246" y="101"/>
                  <a:pt x="247" y="100"/>
                  <a:pt x="248" y="99"/>
                </a:cubicBezTo>
                <a:cubicBezTo>
                  <a:pt x="262" y="72"/>
                  <a:pt x="257" y="36"/>
                  <a:pt x="232" y="15"/>
                </a:cubicBezTo>
                <a:close/>
                <a:moveTo>
                  <a:pt x="212" y="132"/>
                </a:moveTo>
                <a:cubicBezTo>
                  <a:pt x="211" y="132"/>
                  <a:pt x="211" y="132"/>
                  <a:pt x="211" y="132"/>
                </a:cubicBezTo>
                <a:cubicBezTo>
                  <a:pt x="210" y="132"/>
                  <a:pt x="209" y="133"/>
                  <a:pt x="208" y="133"/>
                </a:cubicBezTo>
                <a:cubicBezTo>
                  <a:pt x="137" y="207"/>
                  <a:pt x="137" y="207"/>
                  <a:pt x="137" y="207"/>
                </a:cubicBezTo>
                <a:cubicBezTo>
                  <a:pt x="135" y="209"/>
                  <a:pt x="133" y="210"/>
                  <a:pt x="131" y="210"/>
                </a:cubicBezTo>
                <a:cubicBezTo>
                  <a:pt x="128" y="210"/>
                  <a:pt x="126" y="209"/>
                  <a:pt x="125" y="207"/>
                </a:cubicBezTo>
                <a:cubicBezTo>
                  <a:pt x="54" y="133"/>
                  <a:pt x="54" y="133"/>
                  <a:pt x="54" y="133"/>
                </a:cubicBezTo>
                <a:cubicBezTo>
                  <a:pt x="53" y="133"/>
                  <a:pt x="52" y="132"/>
                  <a:pt x="50" y="132"/>
                </a:cubicBezTo>
                <a:cubicBezTo>
                  <a:pt x="50" y="132"/>
                  <a:pt x="50" y="132"/>
                  <a:pt x="50" y="132"/>
                </a:cubicBezTo>
                <a:cubicBezTo>
                  <a:pt x="47" y="132"/>
                  <a:pt x="45" y="136"/>
                  <a:pt x="48" y="139"/>
                </a:cubicBezTo>
                <a:cubicBezTo>
                  <a:pt x="120" y="213"/>
                  <a:pt x="120" y="213"/>
                  <a:pt x="120" y="213"/>
                </a:cubicBezTo>
                <a:cubicBezTo>
                  <a:pt x="123" y="216"/>
                  <a:pt x="127" y="217"/>
                  <a:pt x="131" y="217"/>
                </a:cubicBezTo>
                <a:cubicBezTo>
                  <a:pt x="135" y="217"/>
                  <a:pt x="139" y="216"/>
                  <a:pt x="142" y="213"/>
                </a:cubicBezTo>
                <a:cubicBezTo>
                  <a:pt x="214" y="139"/>
                  <a:pt x="214" y="139"/>
                  <a:pt x="214" y="139"/>
                </a:cubicBezTo>
                <a:cubicBezTo>
                  <a:pt x="216" y="136"/>
                  <a:pt x="215" y="132"/>
                  <a:pt x="212" y="132"/>
                </a:cubicBezTo>
                <a:close/>
              </a:path>
            </a:pathLst>
          </a:custGeom>
          <a:solidFill>
            <a:schemeClr val="bg1"/>
          </a:solidFill>
          <a:ln w="9525">
            <a:solidFill>
              <a:schemeClr val="bg1"/>
            </a:solidFill>
          </a:ln>
        </p:spPr>
        <p:txBody>
          <a:bodyPr vert="horz" wrap="square" lIns="91440" tIns="45720" rIns="91440" bIns="45720" numCol="1" anchor="t" anchorCtr="0" compatLnSpc="1">
            <a:prstTxWarp prst="textNoShape">
              <a:avLst/>
            </a:prstTxWarp>
          </a:bodyPr>
          <a:lstStyle/>
          <a:p>
            <a:endParaRPr lang="en-US" sz="1400" dirty="0"/>
          </a:p>
        </p:txBody>
      </p:sp>
      <p:grpSp>
        <p:nvGrpSpPr>
          <p:cNvPr id="17" name="Group 16">
            <a:extLst>
              <a:ext uri="{FF2B5EF4-FFF2-40B4-BE49-F238E27FC236}">
                <a16:creationId xmlns:a16="http://schemas.microsoft.com/office/drawing/2014/main" id="{B1F60113-AA9B-25A8-95BD-6A118A6C9146}"/>
              </a:ext>
            </a:extLst>
          </p:cNvPr>
          <p:cNvGrpSpPr/>
          <p:nvPr/>
        </p:nvGrpSpPr>
        <p:grpSpPr>
          <a:xfrm>
            <a:off x="3743438" y="541369"/>
            <a:ext cx="390947" cy="378329"/>
            <a:chOff x="2555875" y="3175"/>
            <a:chExt cx="7083425" cy="6854825"/>
          </a:xfrm>
          <a:solidFill>
            <a:schemeClr val="bg1"/>
          </a:solidFill>
        </p:grpSpPr>
        <p:sp>
          <p:nvSpPr>
            <p:cNvPr id="18" name="Freeform 158">
              <a:extLst>
                <a:ext uri="{FF2B5EF4-FFF2-40B4-BE49-F238E27FC236}">
                  <a16:creationId xmlns:a16="http://schemas.microsoft.com/office/drawing/2014/main" id="{A1F28C4B-BFA3-0207-9500-570A852A741A}"/>
                </a:ext>
              </a:extLst>
            </p:cNvPr>
            <p:cNvSpPr>
              <a:spLocks noEditPoints="1"/>
            </p:cNvSpPr>
            <p:nvPr/>
          </p:nvSpPr>
          <p:spPr bwMode="auto">
            <a:xfrm>
              <a:off x="4032250" y="3175"/>
              <a:ext cx="4130675" cy="4130675"/>
            </a:xfrm>
            <a:custGeom>
              <a:avLst/>
              <a:gdLst>
                <a:gd name="T0" fmla="*/ 556 w 1113"/>
                <a:gd name="T1" fmla="*/ 1113 h 1113"/>
                <a:gd name="T2" fmla="*/ 0 w 1113"/>
                <a:gd name="T3" fmla="*/ 557 h 1113"/>
                <a:gd name="T4" fmla="*/ 556 w 1113"/>
                <a:gd name="T5" fmla="*/ 0 h 1113"/>
                <a:gd name="T6" fmla="*/ 1113 w 1113"/>
                <a:gd name="T7" fmla="*/ 557 h 1113"/>
                <a:gd name="T8" fmla="*/ 556 w 1113"/>
                <a:gd name="T9" fmla="*/ 1113 h 1113"/>
                <a:gd name="T10" fmla="*/ 556 w 1113"/>
                <a:gd name="T11" fmla="*/ 60 h 1113"/>
                <a:gd name="T12" fmla="*/ 60 w 1113"/>
                <a:gd name="T13" fmla="*/ 557 h 1113"/>
                <a:gd name="T14" fmla="*/ 556 w 1113"/>
                <a:gd name="T15" fmla="*/ 1053 h 1113"/>
                <a:gd name="T16" fmla="*/ 1053 w 1113"/>
                <a:gd name="T17" fmla="*/ 557 h 1113"/>
                <a:gd name="T18" fmla="*/ 556 w 1113"/>
                <a:gd name="T19" fmla="*/ 6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3" h="1113">
                  <a:moveTo>
                    <a:pt x="556" y="1113"/>
                  </a:moveTo>
                  <a:cubicBezTo>
                    <a:pt x="250" y="1113"/>
                    <a:pt x="0" y="863"/>
                    <a:pt x="0" y="557"/>
                  </a:cubicBezTo>
                  <a:cubicBezTo>
                    <a:pt x="0" y="250"/>
                    <a:pt x="250" y="0"/>
                    <a:pt x="556" y="0"/>
                  </a:cubicBezTo>
                  <a:cubicBezTo>
                    <a:pt x="863" y="0"/>
                    <a:pt x="1113" y="250"/>
                    <a:pt x="1113" y="557"/>
                  </a:cubicBezTo>
                  <a:cubicBezTo>
                    <a:pt x="1113" y="863"/>
                    <a:pt x="863" y="1113"/>
                    <a:pt x="556" y="1113"/>
                  </a:cubicBezTo>
                  <a:close/>
                  <a:moveTo>
                    <a:pt x="556" y="60"/>
                  </a:moveTo>
                  <a:cubicBezTo>
                    <a:pt x="282" y="60"/>
                    <a:pt x="60" y="283"/>
                    <a:pt x="60" y="557"/>
                  </a:cubicBezTo>
                  <a:cubicBezTo>
                    <a:pt x="60" y="830"/>
                    <a:pt x="282" y="1053"/>
                    <a:pt x="556" y="1053"/>
                  </a:cubicBezTo>
                  <a:cubicBezTo>
                    <a:pt x="830" y="1053"/>
                    <a:pt x="1053" y="830"/>
                    <a:pt x="1053" y="557"/>
                  </a:cubicBezTo>
                  <a:cubicBezTo>
                    <a:pt x="1053" y="283"/>
                    <a:pt x="830" y="60"/>
                    <a:pt x="55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19" name="Freeform 159">
              <a:extLst>
                <a:ext uri="{FF2B5EF4-FFF2-40B4-BE49-F238E27FC236}">
                  <a16:creationId xmlns:a16="http://schemas.microsoft.com/office/drawing/2014/main" id="{4A5A7520-F6AE-A42F-B6FD-13558485776F}"/>
                </a:ext>
              </a:extLst>
            </p:cNvPr>
            <p:cNvSpPr>
              <a:spLocks noEditPoints="1"/>
            </p:cNvSpPr>
            <p:nvPr/>
          </p:nvSpPr>
          <p:spPr bwMode="auto">
            <a:xfrm>
              <a:off x="5572125" y="2363788"/>
              <a:ext cx="1087438" cy="1090613"/>
            </a:xfrm>
            <a:custGeom>
              <a:avLst/>
              <a:gdLst>
                <a:gd name="T0" fmla="*/ 146 w 293"/>
                <a:gd name="T1" fmla="*/ 294 h 294"/>
                <a:gd name="T2" fmla="*/ 0 w 293"/>
                <a:gd name="T3" fmla="*/ 147 h 294"/>
                <a:gd name="T4" fmla="*/ 146 w 293"/>
                <a:gd name="T5" fmla="*/ 0 h 294"/>
                <a:gd name="T6" fmla="*/ 293 w 293"/>
                <a:gd name="T7" fmla="*/ 147 h 294"/>
                <a:gd name="T8" fmla="*/ 146 w 293"/>
                <a:gd name="T9" fmla="*/ 294 h 294"/>
                <a:gd name="T10" fmla="*/ 146 w 293"/>
                <a:gd name="T11" fmla="*/ 60 h 294"/>
                <a:gd name="T12" fmla="*/ 59 w 293"/>
                <a:gd name="T13" fmla="*/ 147 h 294"/>
                <a:gd name="T14" fmla="*/ 146 w 293"/>
                <a:gd name="T15" fmla="*/ 234 h 294"/>
                <a:gd name="T16" fmla="*/ 233 w 293"/>
                <a:gd name="T17" fmla="*/ 147 h 294"/>
                <a:gd name="T18" fmla="*/ 146 w 293"/>
                <a:gd name="T19" fmla="*/ 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94">
                  <a:moveTo>
                    <a:pt x="146" y="294"/>
                  </a:moveTo>
                  <a:cubicBezTo>
                    <a:pt x="66" y="294"/>
                    <a:pt x="0" y="228"/>
                    <a:pt x="0" y="147"/>
                  </a:cubicBezTo>
                  <a:cubicBezTo>
                    <a:pt x="0" y="66"/>
                    <a:pt x="66" y="0"/>
                    <a:pt x="146" y="0"/>
                  </a:cubicBezTo>
                  <a:cubicBezTo>
                    <a:pt x="227" y="0"/>
                    <a:pt x="293" y="66"/>
                    <a:pt x="293" y="147"/>
                  </a:cubicBezTo>
                  <a:cubicBezTo>
                    <a:pt x="293" y="228"/>
                    <a:pt x="227" y="294"/>
                    <a:pt x="146" y="294"/>
                  </a:cubicBezTo>
                  <a:close/>
                  <a:moveTo>
                    <a:pt x="146" y="60"/>
                  </a:moveTo>
                  <a:cubicBezTo>
                    <a:pt x="99" y="60"/>
                    <a:pt x="59" y="99"/>
                    <a:pt x="59" y="147"/>
                  </a:cubicBezTo>
                  <a:cubicBezTo>
                    <a:pt x="59" y="195"/>
                    <a:pt x="99" y="234"/>
                    <a:pt x="146" y="234"/>
                  </a:cubicBezTo>
                  <a:cubicBezTo>
                    <a:pt x="194" y="234"/>
                    <a:pt x="233" y="195"/>
                    <a:pt x="233" y="147"/>
                  </a:cubicBezTo>
                  <a:cubicBezTo>
                    <a:pt x="233" y="99"/>
                    <a:pt x="194" y="60"/>
                    <a:pt x="14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20" name="Freeform 160">
              <a:extLst>
                <a:ext uri="{FF2B5EF4-FFF2-40B4-BE49-F238E27FC236}">
                  <a16:creationId xmlns:a16="http://schemas.microsoft.com/office/drawing/2014/main" id="{036AC58D-404E-9493-C74E-DC694607AC91}"/>
                </a:ext>
              </a:extLst>
            </p:cNvPr>
            <p:cNvSpPr>
              <a:spLocks/>
            </p:cNvSpPr>
            <p:nvPr/>
          </p:nvSpPr>
          <p:spPr bwMode="auto">
            <a:xfrm>
              <a:off x="6170613" y="1101725"/>
              <a:ext cx="874713" cy="1525588"/>
            </a:xfrm>
            <a:custGeom>
              <a:avLst/>
              <a:gdLst>
                <a:gd name="T0" fmla="*/ 34 w 236"/>
                <a:gd name="T1" fmla="*/ 411 h 411"/>
                <a:gd name="T2" fmla="*/ 21 w 236"/>
                <a:gd name="T3" fmla="*/ 408 h 411"/>
                <a:gd name="T4" fmla="*/ 7 w 236"/>
                <a:gd name="T5" fmla="*/ 368 h 411"/>
                <a:gd name="T6" fmla="*/ 176 w 236"/>
                <a:gd name="T7" fmla="*/ 21 h 411"/>
                <a:gd name="T8" fmla="*/ 215 w 236"/>
                <a:gd name="T9" fmla="*/ 7 h 411"/>
                <a:gd name="T10" fmla="*/ 229 w 236"/>
                <a:gd name="T11" fmla="*/ 47 h 411"/>
                <a:gd name="T12" fmla="*/ 61 w 236"/>
                <a:gd name="T13" fmla="*/ 394 h 411"/>
                <a:gd name="T14" fmla="*/ 34 w 236"/>
                <a:gd name="T15" fmla="*/ 411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11">
                  <a:moveTo>
                    <a:pt x="34" y="411"/>
                  </a:moveTo>
                  <a:cubicBezTo>
                    <a:pt x="29" y="411"/>
                    <a:pt x="25" y="410"/>
                    <a:pt x="21" y="408"/>
                  </a:cubicBezTo>
                  <a:cubicBezTo>
                    <a:pt x="6" y="400"/>
                    <a:pt x="0" y="383"/>
                    <a:pt x="7" y="368"/>
                  </a:cubicBezTo>
                  <a:cubicBezTo>
                    <a:pt x="176" y="21"/>
                    <a:pt x="176" y="21"/>
                    <a:pt x="176" y="21"/>
                  </a:cubicBezTo>
                  <a:cubicBezTo>
                    <a:pt x="183" y="6"/>
                    <a:pt x="200" y="0"/>
                    <a:pt x="215" y="7"/>
                  </a:cubicBezTo>
                  <a:cubicBezTo>
                    <a:pt x="230" y="14"/>
                    <a:pt x="236" y="32"/>
                    <a:pt x="229" y="47"/>
                  </a:cubicBezTo>
                  <a:cubicBezTo>
                    <a:pt x="61" y="394"/>
                    <a:pt x="61" y="394"/>
                    <a:pt x="61" y="394"/>
                  </a:cubicBezTo>
                  <a:cubicBezTo>
                    <a:pt x="55" y="404"/>
                    <a:pt x="45" y="411"/>
                    <a:pt x="34" y="4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21" name="Freeform 161">
              <a:extLst>
                <a:ext uri="{FF2B5EF4-FFF2-40B4-BE49-F238E27FC236}">
                  <a16:creationId xmlns:a16="http://schemas.microsoft.com/office/drawing/2014/main" id="{C7D75C03-5A10-3A40-E6AF-A6B0B763077F}"/>
                </a:ext>
              </a:extLst>
            </p:cNvPr>
            <p:cNvSpPr>
              <a:spLocks/>
            </p:cNvSpPr>
            <p:nvPr/>
          </p:nvSpPr>
          <p:spPr bwMode="auto">
            <a:xfrm>
              <a:off x="2555875" y="663575"/>
              <a:ext cx="7083425" cy="6194425"/>
            </a:xfrm>
            <a:custGeom>
              <a:avLst/>
              <a:gdLst>
                <a:gd name="T0" fmla="*/ 1596 w 1909"/>
                <a:gd name="T1" fmla="*/ 1669 h 1669"/>
                <a:gd name="T2" fmla="*/ 313 w 1909"/>
                <a:gd name="T3" fmla="*/ 1669 h 1669"/>
                <a:gd name="T4" fmla="*/ 0 w 1909"/>
                <a:gd name="T5" fmla="*/ 1356 h 1669"/>
                <a:gd name="T6" fmla="*/ 0 w 1909"/>
                <a:gd name="T7" fmla="*/ 313 h 1669"/>
                <a:gd name="T8" fmla="*/ 313 w 1909"/>
                <a:gd name="T9" fmla="*/ 0 h 1669"/>
                <a:gd name="T10" fmla="*/ 382 w 1909"/>
                <a:gd name="T11" fmla="*/ 0 h 1669"/>
                <a:gd name="T12" fmla="*/ 412 w 1909"/>
                <a:gd name="T13" fmla="*/ 30 h 1669"/>
                <a:gd name="T14" fmla="*/ 382 w 1909"/>
                <a:gd name="T15" fmla="*/ 60 h 1669"/>
                <a:gd name="T16" fmla="*/ 313 w 1909"/>
                <a:gd name="T17" fmla="*/ 60 h 1669"/>
                <a:gd name="T18" fmla="*/ 59 w 1909"/>
                <a:gd name="T19" fmla="*/ 313 h 1669"/>
                <a:gd name="T20" fmla="*/ 59 w 1909"/>
                <a:gd name="T21" fmla="*/ 1356 h 1669"/>
                <a:gd name="T22" fmla="*/ 313 w 1909"/>
                <a:gd name="T23" fmla="*/ 1609 h 1669"/>
                <a:gd name="T24" fmla="*/ 1596 w 1909"/>
                <a:gd name="T25" fmla="*/ 1609 h 1669"/>
                <a:gd name="T26" fmla="*/ 1849 w 1909"/>
                <a:gd name="T27" fmla="*/ 1356 h 1669"/>
                <a:gd name="T28" fmla="*/ 1849 w 1909"/>
                <a:gd name="T29" fmla="*/ 313 h 1669"/>
                <a:gd name="T30" fmla="*/ 1596 w 1909"/>
                <a:gd name="T31" fmla="*/ 60 h 1669"/>
                <a:gd name="T32" fmla="*/ 1567 w 1909"/>
                <a:gd name="T33" fmla="*/ 60 h 1669"/>
                <a:gd name="T34" fmla="*/ 1537 w 1909"/>
                <a:gd name="T35" fmla="*/ 30 h 1669"/>
                <a:gd name="T36" fmla="*/ 1567 w 1909"/>
                <a:gd name="T37" fmla="*/ 0 h 1669"/>
                <a:gd name="T38" fmla="*/ 1596 w 1909"/>
                <a:gd name="T39" fmla="*/ 0 h 1669"/>
                <a:gd name="T40" fmla="*/ 1909 w 1909"/>
                <a:gd name="T41" fmla="*/ 313 h 1669"/>
                <a:gd name="T42" fmla="*/ 1909 w 1909"/>
                <a:gd name="T43" fmla="*/ 1356 h 1669"/>
                <a:gd name="T44" fmla="*/ 1596 w 1909"/>
                <a:gd name="T45" fmla="*/ 1669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9" h="1669">
                  <a:moveTo>
                    <a:pt x="1596" y="1669"/>
                  </a:moveTo>
                  <a:cubicBezTo>
                    <a:pt x="313" y="1669"/>
                    <a:pt x="313" y="1669"/>
                    <a:pt x="313" y="1669"/>
                  </a:cubicBezTo>
                  <a:cubicBezTo>
                    <a:pt x="140" y="1669"/>
                    <a:pt x="0" y="1529"/>
                    <a:pt x="0" y="1356"/>
                  </a:cubicBezTo>
                  <a:cubicBezTo>
                    <a:pt x="0" y="313"/>
                    <a:pt x="0" y="313"/>
                    <a:pt x="0" y="313"/>
                  </a:cubicBezTo>
                  <a:cubicBezTo>
                    <a:pt x="0" y="140"/>
                    <a:pt x="140" y="0"/>
                    <a:pt x="313" y="0"/>
                  </a:cubicBezTo>
                  <a:cubicBezTo>
                    <a:pt x="382" y="0"/>
                    <a:pt x="382" y="0"/>
                    <a:pt x="382" y="0"/>
                  </a:cubicBezTo>
                  <a:cubicBezTo>
                    <a:pt x="398" y="0"/>
                    <a:pt x="412" y="13"/>
                    <a:pt x="412" y="30"/>
                  </a:cubicBezTo>
                  <a:cubicBezTo>
                    <a:pt x="412" y="46"/>
                    <a:pt x="398" y="60"/>
                    <a:pt x="382" y="60"/>
                  </a:cubicBezTo>
                  <a:cubicBezTo>
                    <a:pt x="313" y="60"/>
                    <a:pt x="313" y="60"/>
                    <a:pt x="313" y="60"/>
                  </a:cubicBezTo>
                  <a:cubicBezTo>
                    <a:pt x="173" y="60"/>
                    <a:pt x="59" y="173"/>
                    <a:pt x="59" y="313"/>
                  </a:cubicBezTo>
                  <a:cubicBezTo>
                    <a:pt x="59" y="1356"/>
                    <a:pt x="59" y="1356"/>
                    <a:pt x="59" y="1356"/>
                  </a:cubicBezTo>
                  <a:cubicBezTo>
                    <a:pt x="59" y="1496"/>
                    <a:pt x="173" y="1609"/>
                    <a:pt x="313" y="1609"/>
                  </a:cubicBezTo>
                  <a:cubicBezTo>
                    <a:pt x="1596" y="1609"/>
                    <a:pt x="1596" y="1609"/>
                    <a:pt x="1596" y="1609"/>
                  </a:cubicBezTo>
                  <a:cubicBezTo>
                    <a:pt x="1736" y="1609"/>
                    <a:pt x="1849" y="1496"/>
                    <a:pt x="1849" y="1356"/>
                  </a:cubicBezTo>
                  <a:cubicBezTo>
                    <a:pt x="1849" y="313"/>
                    <a:pt x="1849" y="313"/>
                    <a:pt x="1849" y="313"/>
                  </a:cubicBezTo>
                  <a:cubicBezTo>
                    <a:pt x="1849" y="173"/>
                    <a:pt x="1736" y="60"/>
                    <a:pt x="1596" y="60"/>
                  </a:cubicBezTo>
                  <a:cubicBezTo>
                    <a:pt x="1567" y="60"/>
                    <a:pt x="1567" y="60"/>
                    <a:pt x="1567" y="60"/>
                  </a:cubicBezTo>
                  <a:cubicBezTo>
                    <a:pt x="1550" y="60"/>
                    <a:pt x="1537" y="46"/>
                    <a:pt x="1537" y="30"/>
                  </a:cubicBezTo>
                  <a:cubicBezTo>
                    <a:pt x="1537" y="13"/>
                    <a:pt x="1550" y="0"/>
                    <a:pt x="1567" y="0"/>
                  </a:cubicBezTo>
                  <a:cubicBezTo>
                    <a:pt x="1596" y="0"/>
                    <a:pt x="1596" y="0"/>
                    <a:pt x="1596" y="0"/>
                  </a:cubicBezTo>
                  <a:cubicBezTo>
                    <a:pt x="1769" y="0"/>
                    <a:pt x="1909" y="140"/>
                    <a:pt x="1909" y="313"/>
                  </a:cubicBezTo>
                  <a:cubicBezTo>
                    <a:pt x="1909" y="1356"/>
                    <a:pt x="1909" y="1356"/>
                    <a:pt x="1909" y="1356"/>
                  </a:cubicBezTo>
                  <a:cubicBezTo>
                    <a:pt x="1909" y="1529"/>
                    <a:pt x="1769" y="1669"/>
                    <a:pt x="1596" y="166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grpSp>
      <p:grpSp>
        <p:nvGrpSpPr>
          <p:cNvPr id="24" name="Group 23">
            <a:extLst>
              <a:ext uri="{FF2B5EF4-FFF2-40B4-BE49-F238E27FC236}">
                <a16:creationId xmlns:a16="http://schemas.microsoft.com/office/drawing/2014/main" id="{5EAF7966-314B-60C7-BC18-02B81A53529E}"/>
              </a:ext>
            </a:extLst>
          </p:cNvPr>
          <p:cNvGrpSpPr/>
          <p:nvPr/>
        </p:nvGrpSpPr>
        <p:grpSpPr>
          <a:xfrm>
            <a:off x="3736460" y="5426671"/>
            <a:ext cx="404901" cy="396034"/>
            <a:chOff x="9794876" y="2444751"/>
            <a:chExt cx="434975" cy="425449"/>
          </a:xfrm>
          <a:solidFill>
            <a:schemeClr val="bg1"/>
          </a:solidFill>
        </p:grpSpPr>
        <p:sp>
          <p:nvSpPr>
            <p:cNvPr id="25" name="Freeform 202">
              <a:extLst>
                <a:ext uri="{FF2B5EF4-FFF2-40B4-BE49-F238E27FC236}">
                  <a16:creationId xmlns:a16="http://schemas.microsoft.com/office/drawing/2014/main" id="{852D1A13-1DC4-7E0A-CEAF-055FFDFC5759}"/>
                </a:ext>
              </a:extLst>
            </p:cNvPr>
            <p:cNvSpPr>
              <a:spLocks/>
            </p:cNvSpPr>
            <p:nvPr/>
          </p:nvSpPr>
          <p:spPr bwMode="auto">
            <a:xfrm>
              <a:off x="9794876" y="2444751"/>
              <a:ext cx="434975" cy="425449"/>
            </a:xfrm>
            <a:custGeom>
              <a:avLst/>
              <a:gdLst>
                <a:gd name="T0" fmla="*/ 1677 w 2733"/>
                <a:gd name="T1" fmla="*/ 2663 h 2663"/>
                <a:gd name="T2" fmla="*/ 1635 w 2733"/>
                <a:gd name="T3" fmla="*/ 2621 h 2663"/>
                <a:gd name="T4" fmla="*/ 1635 w 2733"/>
                <a:gd name="T5" fmla="*/ 2249 h 2663"/>
                <a:gd name="T6" fmla="*/ 2094 w 2733"/>
                <a:gd name="T7" fmla="*/ 2249 h 2663"/>
                <a:gd name="T8" fmla="*/ 2304 w 2733"/>
                <a:gd name="T9" fmla="*/ 2067 h 2663"/>
                <a:gd name="T10" fmla="*/ 2304 w 2733"/>
                <a:gd name="T11" fmla="*/ 1622 h 2663"/>
                <a:gd name="T12" fmla="*/ 2580 w 2733"/>
                <a:gd name="T13" fmla="*/ 1622 h 2663"/>
                <a:gd name="T14" fmla="*/ 2642 w 2733"/>
                <a:gd name="T15" fmla="*/ 1483 h 2663"/>
                <a:gd name="T16" fmla="*/ 1870 w 2733"/>
                <a:gd name="T17" fmla="*/ 200 h 2663"/>
                <a:gd name="T18" fmla="*/ 876 w 2733"/>
                <a:gd name="T19" fmla="*/ 140 h 2663"/>
                <a:gd name="T20" fmla="*/ 167 w 2733"/>
                <a:gd name="T21" fmla="*/ 949 h 2663"/>
                <a:gd name="T22" fmla="*/ 473 w 2733"/>
                <a:gd name="T23" fmla="*/ 1745 h 2663"/>
                <a:gd name="T24" fmla="*/ 485 w 2733"/>
                <a:gd name="T25" fmla="*/ 1757 h 2663"/>
                <a:gd name="T26" fmla="*/ 485 w 2733"/>
                <a:gd name="T27" fmla="*/ 2621 h 2663"/>
                <a:gd name="T28" fmla="*/ 443 w 2733"/>
                <a:gd name="T29" fmla="*/ 2663 h 2663"/>
                <a:gd name="T30" fmla="*/ 402 w 2733"/>
                <a:gd name="T31" fmla="*/ 2621 h 2663"/>
                <a:gd name="T32" fmla="*/ 402 w 2733"/>
                <a:gd name="T33" fmla="*/ 1790 h 2663"/>
                <a:gd name="T34" fmla="*/ 86 w 2733"/>
                <a:gd name="T35" fmla="*/ 931 h 2663"/>
                <a:gd name="T36" fmla="*/ 865 w 2733"/>
                <a:gd name="T37" fmla="*/ 58 h 2663"/>
                <a:gd name="T38" fmla="*/ 1897 w 2733"/>
                <a:gd name="T39" fmla="*/ 122 h 2663"/>
                <a:gd name="T40" fmla="*/ 2723 w 2733"/>
                <a:gd name="T41" fmla="*/ 1467 h 2663"/>
                <a:gd name="T42" fmla="*/ 2598 w 2733"/>
                <a:gd name="T43" fmla="*/ 1703 h 2663"/>
                <a:gd name="T44" fmla="*/ 2587 w 2733"/>
                <a:gd name="T45" fmla="*/ 1705 h 2663"/>
                <a:gd name="T46" fmla="*/ 2387 w 2733"/>
                <a:gd name="T47" fmla="*/ 1705 h 2663"/>
                <a:gd name="T48" fmla="*/ 2387 w 2733"/>
                <a:gd name="T49" fmla="*/ 2070 h 2663"/>
                <a:gd name="T50" fmla="*/ 2104 w 2733"/>
                <a:gd name="T51" fmla="*/ 2332 h 2663"/>
                <a:gd name="T52" fmla="*/ 2097 w 2733"/>
                <a:gd name="T53" fmla="*/ 2332 h 2663"/>
                <a:gd name="T54" fmla="*/ 1719 w 2733"/>
                <a:gd name="T55" fmla="*/ 2332 h 2663"/>
                <a:gd name="T56" fmla="*/ 1719 w 2733"/>
                <a:gd name="T57" fmla="*/ 2621 h 2663"/>
                <a:gd name="T58" fmla="*/ 1677 w 2733"/>
                <a:gd name="T59" fmla="*/ 266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3" h="2663">
                  <a:moveTo>
                    <a:pt x="1677" y="2663"/>
                  </a:moveTo>
                  <a:cubicBezTo>
                    <a:pt x="1654" y="2663"/>
                    <a:pt x="1635" y="2644"/>
                    <a:pt x="1635" y="2621"/>
                  </a:cubicBezTo>
                  <a:cubicBezTo>
                    <a:pt x="1635" y="2249"/>
                    <a:pt x="1635" y="2249"/>
                    <a:pt x="1635" y="2249"/>
                  </a:cubicBezTo>
                  <a:cubicBezTo>
                    <a:pt x="2094" y="2249"/>
                    <a:pt x="2094" y="2249"/>
                    <a:pt x="2094" y="2249"/>
                  </a:cubicBezTo>
                  <a:cubicBezTo>
                    <a:pt x="2290" y="2213"/>
                    <a:pt x="2304" y="2068"/>
                    <a:pt x="2304" y="2067"/>
                  </a:cubicBezTo>
                  <a:cubicBezTo>
                    <a:pt x="2304" y="1622"/>
                    <a:pt x="2304" y="1622"/>
                    <a:pt x="2304" y="1622"/>
                  </a:cubicBezTo>
                  <a:cubicBezTo>
                    <a:pt x="2580" y="1622"/>
                    <a:pt x="2580" y="1622"/>
                    <a:pt x="2580" y="1622"/>
                  </a:cubicBezTo>
                  <a:cubicBezTo>
                    <a:pt x="2655" y="1595"/>
                    <a:pt x="2642" y="1487"/>
                    <a:pt x="2642" y="1483"/>
                  </a:cubicBezTo>
                  <a:cubicBezTo>
                    <a:pt x="2397" y="514"/>
                    <a:pt x="2053" y="263"/>
                    <a:pt x="1870" y="200"/>
                  </a:cubicBezTo>
                  <a:cubicBezTo>
                    <a:pt x="1588" y="104"/>
                    <a:pt x="1272" y="85"/>
                    <a:pt x="876" y="140"/>
                  </a:cubicBezTo>
                  <a:cubicBezTo>
                    <a:pt x="423" y="204"/>
                    <a:pt x="240" y="615"/>
                    <a:pt x="167" y="949"/>
                  </a:cubicBezTo>
                  <a:cubicBezTo>
                    <a:pt x="83" y="1329"/>
                    <a:pt x="469" y="1741"/>
                    <a:pt x="473" y="1745"/>
                  </a:cubicBezTo>
                  <a:cubicBezTo>
                    <a:pt x="485" y="1757"/>
                    <a:pt x="485" y="1757"/>
                    <a:pt x="485" y="1757"/>
                  </a:cubicBezTo>
                  <a:cubicBezTo>
                    <a:pt x="485" y="2621"/>
                    <a:pt x="485" y="2621"/>
                    <a:pt x="485" y="2621"/>
                  </a:cubicBezTo>
                  <a:cubicBezTo>
                    <a:pt x="485" y="2644"/>
                    <a:pt x="466" y="2663"/>
                    <a:pt x="443" y="2663"/>
                  </a:cubicBezTo>
                  <a:cubicBezTo>
                    <a:pt x="420" y="2663"/>
                    <a:pt x="402" y="2644"/>
                    <a:pt x="402" y="2621"/>
                  </a:cubicBezTo>
                  <a:cubicBezTo>
                    <a:pt x="402" y="1790"/>
                    <a:pt x="402" y="1790"/>
                    <a:pt x="402" y="1790"/>
                  </a:cubicBezTo>
                  <a:cubicBezTo>
                    <a:pt x="333" y="1714"/>
                    <a:pt x="0" y="1320"/>
                    <a:pt x="86" y="931"/>
                  </a:cubicBezTo>
                  <a:cubicBezTo>
                    <a:pt x="199" y="415"/>
                    <a:pt x="469" y="113"/>
                    <a:pt x="865" y="58"/>
                  </a:cubicBezTo>
                  <a:cubicBezTo>
                    <a:pt x="1274" y="0"/>
                    <a:pt x="1602" y="21"/>
                    <a:pt x="1897" y="122"/>
                  </a:cubicBezTo>
                  <a:cubicBezTo>
                    <a:pt x="2096" y="190"/>
                    <a:pt x="2468" y="455"/>
                    <a:pt x="2723" y="1467"/>
                  </a:cubicBezTo>
                  <a:cubicBezTo>
                    <a:pt x="2733" y="1536"/>
                    <a:pt x="2718" y="1668"/>
                    <a:pt x="2598" y="1703"/>
                  </a:cubicBezTo>
                  <a:cubicBezTo>
                    <a:pt x="2587" y="1705"/>
                    <a:pt x="2587" y="1705"/>
                    <a:pt x="2587" y="1705"/>
                  </a:cubicBezTo>
                  <a:cubicBezTo>
                    <a:pt x="2387" y="1705"/>
                    <a:pt x="2387" y="1705"/>
                    <a:pt x="2387" y="1705"/>
                  </a:cubicBezTo>
                  <a:cubicBezTo>
                    <a:pt x="2387" y="2070"/>
                    <a:pt x="2387" y="2070"/>
                    <a:pt x="2387" y="2070"/>
                  </a:cubicBezTo>
                  <a:cubicBezTo>
                    <a:pt x="2381" y="2146"/>
                    <a:pt x="2315" y="2294"/>
                    <a:pt x="2104" y="2332"/>
                  </a:cubicBezTo>
                  <a:cubicBezTo>
                    <a:pt x="2097" y="2332"/>
                    <a:pt x="2097" y="2332"/>
                    <a:pt x="2097" y="2332"/>
                  </a:cubicBezTo>
                  <a:cubicBezTo>
                    <a:pt x="1719" y="2332"/>
                    <a:pt x="1719" y="2332"/>
                    <a:pt x="1719" y="2332"/>
                  </a:cubicBezTo>
                  <a:cubicBezTo>
                    <a:pt x="1719" y="2621"/>
                    <a:pt x="1719" y="2621"/>
                    <a:pt x="1719" y="2621"/>
                  </a:cubicBezTo>
                  <a:cubicBezTo>
                    <a:pt x="1719" y="2644"/>
                    <a:pt x="1700" y="2663"/>
                    <a:pt x="1677" y="26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26" name="Freeform 203">
              <a:extLst>
                <a:ext uri="{FF2B5EF4-FFF2-40B4-BE49-F238E27FC236}">
                  <a16:creationId xmlns:a16="http://schemas.microsoft.com/office/drawing/2014/main" id="{16AC7F5C-D0CB-61EE-B134-B035E19282B3}"/>
                </a:ext>
              </a:extLst>
            </p:cNvPr>
            <p:cNvSpPr>
              <a:spLocks/>
            </p:cNvSpPr>
            <p:nvPr/>
          </p:nvSpPr>
          <p:spPr bwMode="auto">
            <a:xfrm>
              <a:off x="9853613" y="2492375"/>
              <a:ext cx="273050" cy="220662"/>
            </a:xfrm>
            <a:custGeom>
              <a:avLst/>
              <a:gdLst>
                <a:gd name="T0" fmla="*/ 857 w 1716"/>
                <a:gd name="T1" fmla="*/ 1385 h 1385"/>
                <a:gd name="T2" fmla="*/ 816 w 1716"/>
                <a:gd name="T3" fmla="*/ 1344 h 1385"/>
                <a:gd name="T4" fmla="*/ 816 w 1716"/>
                <a:gd name="T5" fmla="*/ 1061 h 1385"/>
                <a:gd name="T6" fmla="*/ 864 w 1716"/>
                <a:gd name="T7" fmla="*/ 1068 h 1385"/>
                <a:gd name="T8" fmla="*/ 1090 w 1716"/>
                <a:gd name="T9" fmla="*/ 1022 h 1385"/>
                <a:gd name="T10" fmla="*/ 1134 w 1716"/>
                <a:gd name="T11" fmla="*/ 810 h 1385"/>
                <a:gd name="T12" fmla="*/ 1123 w 1716"/>
                <a:gd name="T13" fmla="*/ 760 h 1385"/>
                <a:gd name="T14" fmla="*/ 1487 w 1716"/>
                <a:gd name="T15" fmla="*/ 760 h 1385"/>
                <a:gd name="T16" fmla="*/ 1625 w 1716"/>
                <a:gd name="T17" fmla="*/ 542 h 1385"/>
                <a:gd name="T18" fmla="*/ 1404 w 1716"/>
                <a:gd name="T19" fmla="*/ 356 h 1385"/>
                <a:gd name="T20" fmla="*/ 1368 w 1716"/>
                <a:gd name="T21" fmla="*/ 356 h 1385"/>
                <a:gd name="T22" fmla="*/ 1363 w 1716"/>
                <a:gd name="T23" fmla="*/ 321 h 1385"/>
                <a:gd name="T24" fmla="*/ 1306 w 1716"/>
                <a:gd name="T25" fmla="*/ 221 h 1385"/>
                <a:gd name="T26" fmla="*/ 1081 w 1716"/>
                <a:gd name="T27" fmla="*/ 190 h 1385"/>
                <a:gd name="T28" fmla="*/ 1060 w 1716"/>
                <a:gd name="T29" fmla="*/ 194 h 1385"/>
                <a:gd name="T30" fmla="*/ 1044 w 1716"/>
                <a:gd name="T31" fmla="*/ 178 h 1385"/>
                <a:gd name="T32" fmla="*/ 853 w 1716"/>
                <a:gd name="T33" fmla="*/ 89 h 1385"/>
                <a:gd name="T34" fmla="*/ 680 w 1716"/>
                <a:gd name="T35" fmla="*/ 192 h 1385"/>
                <a:gd name="T36" fmla="*/ 662 w 1716"/>
                <a:gd name="T37" fmla="*/ 216 h 1385"/>
                <a:gd name="T38" fmla="*/ 634 w 1716"/>
                <a:gd name="T39" fmla="*/ 208 h 1385"/>
                <a:gd name="T40" fmla="*/ 425 w 1716"/>
                <a:gd name="T41" fmla="*/ 220 h 1385"/>
                <a:gd name="T42" fmla="*/ 334 w 1716"/>
                <a:gd name="T43" fmla="*/ 404 h 1385"/>
                <a:gd name="T44" fmla="*/ 332 w 1716"/>
                <a:gd name="T45" fmla="*/ 441 h 1385"/>
                <a:gd name="T46" fmla="*/ 295 w 1716"/>
                <a:gd name="T47" fmla="*/ 444 h 1385"/>
                <a:gd name="T48" fmla="*/ 90 w 1716"/>
                <a:gd name="T49" fmla="*/ 624 h 1385"/>
                <a:gd name="T50" fmla="*/ 236 w 1716"/>
                <a:gd name="T51" fmla="*/ 830 h 1385"/>
                <a:gd name="T52" fmla="*/ 270 w 1716"/>
                <a:gd name="T53" fmla="*/ 837 h 1385"/>
                <a:gd name="T54" fmla="*/ 270 w 1716"/>
                <a:gd name="T55" fmla="*/ 871 h 1385"/>
                <a:gd name="T56" fmla="*/ 329 w 1716"/>
                <a:gd name="T57" fmla="*/ 1038 h 1385"/>
                <a:gd name="T58" fmla="*/ 525 w 1716"/>
                <a:gd name="T59" fmla="*/ 1065 h 1385"/>
                <a:gd name="T60" fmla="*/ 577 w 1716"/>
                <a:gd name="T61" fmla="*/ 1051 h 1385"/>
                <a:gd name="T62" fmla="*/ 578 w 1716"/>
                <a:gd name="T63" fmla="*/ 1344 h 1385"/>
                <a:gd name="T64" fmla="*/ 536 w 1716"/>
                <a:gd name="T65" fmla="*/ 1385 h 1385"/>
                <a:gd name="T66" fmla="*/ 494 w 1716"/>
                <a:gd name="T67" fmla="*/ 1344 h 1385"/>
                <a:gd name="T68" fmla="*/ 494 w 1716"/>
                <a:gd name="T69" fmla="*/ 1154 h 1385"/>
                <a:gd name="T70" fmla="*/ 278 w 1716"/>
                <a:gd name="T71" fmla="*/ 1104 h 1385"/>
                <a:gd name="T72" fmla="*/ 187 w 1716"/>
                <a:gd name="T73" fmla="*/ 902 h 1385"/>
                <a:gd name="T74" fmla="*/ 7 w 1716"/>
                <a:gd name="T75" fmla="*/ 621 h 1385"/>
                <a:gd name="T76" fmla="*/ 255 w 1716"/>
                <a:gd name="T77" fmla="*/ 363 h 1385"/>
                <a:gd name="T78" fmla="*/ 377 w 1716"/>
                <a:gd name="T79" fmla="*/ 152 h 1385"/>
                <a:gd name="T80" fmla="*/ 631 w 1716"/>
                <a:gd name="T81" fmla="*/ 120 h 1385"/>
                <a:gd name="T82" fmla="*/ 846 w 1716"/>
                <a:gd name="T83" fmla="*/ 6 h 1385"/>
                <a:gd name="T84" fmla="*/ 1087 w 1716"/>
                <a:gd name="T85" fmla="*/ 104 h 1385"/>
                <a:gd name="T86" fmla="*/ 1354 w 1716"/>
                <a:gd name="T87" fmla="*/ 153 h 1385"/>
                <a:gd name="T88" fmla="*/ 1438 w 1716"/>
                <a:gd name="T89" fmla="*/ 275 h 1385"/>
                <a:gd name="T90" fmla="*/ 1708 w 1716"/>
                <a:gd name="T91" fmla="*/ 538 h 1385"/>
                <a:gd name="T92" fmla="*/ 1500 w 1716"/>
                <a:gd name="T93" fmla="*/ 843 h 1385"/>
                <a:gd name="T94" fmla="*/ 1492 w 1716"/>
                <a:gd name="T95" fmla="*/ 843 h 1385"/>
                <a:gd name="T96" fmla="*/ 1222 w 1716"/>
                <a:gd name="T97" fmla="*/ 843 h 1385"/>
                <a:gd name="T98" fmla="*/ 1151 w 1716"/>
                <a:gd name="T99" fmla="*/ 1079 h 1385"/>
                <a:gd name="T100" fmla="*/ 899 w 1716"/>
                <a:gd name="T101" fmla="*/ 1156 h 1385"/>
                <a:gd name="T102" fmla="*/ 899 w 1716"/>
                <a:gd name="T103" fmla="*/ 1344 h 1385"/>
                <a:gd name="T104" fmla="*/ 857 w 1716"/>
                <a:gd name="T105" fmla="*/ 1385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6" h="1385">
                  <a:moveTo>
                    <a:pt x="857" y="1385"/>
                  </a:moveTo>
                  <a:cubicBezTo>
                    <a:pt x="834" y="1385"/>
                    <a:pt x="816" y="1367"/>
                    <a:pt x="816" y="1344"/>
                  </a:cubicBezTo>
                  <a:cubicBezTo>
                    <a:pt x="816" y="1061"/>
                    <a:pt x="816" y="1061"/>
                    <a:pt x="816" y="1061"/>
                  </a:cubicBezTo>
                  <a:cubicBezTo>
                    <a:pt x="864" y="1068"/>
                    <a:pt x="864" y="1068"/>
                    <a:pt x="864" y="1068"/>
                  </a:cubicBezTo>
                  <a:cubicBezTo>
                    <a:pt x="970" y="1084"/>
                    <a:pt x="1046" y="1069"/>
                    <a:pt x="1090" y="1022"/>
                  </a:cubicBezTo>
                  <a:cubicBezTo>
                    <a:pt x="1161" y="947"/>
                    <a:pt x="1134" y="812"/>
                    <a:pt x="1134" y="810"/>
                  </a:cubicBezTo>
                  <a:cubicBezTo>
                    <a:pt x="1123" y="760"/>
                    <a:pt x="1123" y="760"/>
                    <a:pt x="1123" y="760"/>
                  </a:cubicBezTo>
                  <a:cubicBezTo>
                    <a:pt x="1487" y="760"/>
                    <a:pt x="1487" y="760"/>
                    <a:pt x="1487" y="760"/>
                  </a:cubicBezTo>
                  <a:cubicBezTo>
                    <a:pt x="1512" y="754"/>
                    <a:pt x="1632" y="714"/>
                    <a:pt x="1625" y="542"/>
                  </a:cubicBezTo>
                  <a:cubicBezTo>
                    <a:pt x="1617" y="360"/>
                    <a:pt x="1413" y="356"/>
                    <a:pt x="1404" y="356"/>
                  </a:cubicBezTo>
                  <a:cubicBezTo>
                    <a:pt x="1368" y="356"/>
                    <a:pt x="1368" y="356"/>
                    <a:pt x="1368" y="356"/>
                  </a:cubicBezTo>
                  <a:cubicBezTo>
                    <a:pt x="1363" y="321"/>
                    <a:pt x="1363" y="321"/>
                    <a:pt x="1363" y="321"/>
                  </a:cubicBezTo>
                  <a:cubicBezTo>
                    <a:pt x="1357" y="276"/>
                    <a:pt x="1338" y="244"/>
                    <a:pt x="1306" y="221"/>
                  </a:cubicBezTo>
                  <a:cubicBezTo>
                    <a:pt x="1224" y="163"/>
                    <a:pt x="1083" y="189"/>
                    <a:pt x="1081" y="190"/>
                  </a:cubicBezTo>
                  <a:cubicBezTo>
                    <a:pt x="1060" y="194"/>
                    <a:pt x="1060" y="194"/>
                    <a:pt x="1060" y="194"/>
                  </a:cubicBezTo>
                  <a:cubicBezTo>
                    <a:pt x="1044" y="178"/>
                    <a:pt x="1044" y="178"/>
                    <a:pt x="1044" y="178"/>
                  </a:cubicBezTo>
                  <a:cubicBezTo>
                    <a:pt x="980" y="114"/>
                    <a:pt x="916" y="84"/>
                    <a:pt x="853" y="89"/>
                  </a:cubicBezTo>
                  <a:cubicBezTo>
                    <a:pt x="751" y="97"/>
                    <a:pt x="680" y="191"/>
                    <a:pt x="680" y="192"/>
                  </a:cubicBezTo>
                  <a:cubicBezTo>
                    <a:pt x="662" y="216"/>
                    <a:pt x="662" y="216"/>
                    <a:pt x="662" y="216"/>
                  </a:cubicBezTo>
                  <a:cubicBezTo>
                    <a:pt x="634" y="208"/>
                    <a:pt x="634" y="208"/>
                    <a:pt x="634" y="208"/>
                  </a:cubicBezTo>
                  <a:cubicBezTo>
                    <a:pt x="546" y="181"/>
                    <a:pt x="476" y="185"/>
                    <a:pt x="425" y="220"/>
                  </a:cubicBezTo>
                  <a:cubicBezTo>
                    <a:pt x="342" y="278"/>
                    <a:pt x="334" y="403"/>
                    <a:pt x="334" y="404"/>
                  </a:cubicBezTo>
                  <a:cubicBezTo>
                    <a:pt x="332" y="441"/>
                    <a:pt x="332" y="441"/>
                    <a:pt x="332" y="441"/>
                  </a:cubicBezTo>
                  <a:cubicBezTo>
                    <a:pt x="295" y="444"/>
                    <a:pt x="295" y="444"/>
                    <a:pt x="295" y="444"/>
                  </a:cubicBezTo>
                  <a:cubicBezTo>
                    <a:pt x="189" y="450"/>
                    <a:pt x="97" y="468"/>
                    <a:pt x="90" y="624"/>
                  </a:cubicBezTo>
                  <a:cubicBezTo>
                    <a:pt x="83" y="793"/>
                    <a:pt x="221" y="827"/>
                    <a:pt x="236" y="830"/>
                  </a:cubicBezTo>
                  <a:cubicBezTo>
                    <a:pt x="270" y="837"/>
                    <a:pt x="270" y="837"/>
                    <a:pt x="270" y="837"/>
                  </a:cubicBezTo>
                  <a:cubicBezTo>
                    <a:pt x="270" y="871"/>
                    <a:pt x="270" y="871"/>
                    <a:pt x="270" y="871"/>
                  </a:cubicBezTo>
                  <a:cubicBezTo>
                    <a:pt x="269" y="950"/>
                    <a:pt x="289" y="1006"/>
                    <a:pt x="329" y="1038"/>
                  </a:cubicBezTo>
                  <a:cubicBezTo>
                    <a:pt x="403" y="1096"/>
                    <a:pt x="524" y="1065"/>
                    <a:pt x="525" y="1065"/>
                  </a:cubicBezTo>
                  <a:cubicBezTo>
                    <a:pt x="577" y="1051"/>
                    <a:pt x="577" y="1051"/>
                    <a:pt x="577" y="1051"/>
                  </a:cubicBezTo>
                  <a:cubicBezTo>
                    <a:pt x="578" y="1344"/>
                    <a:pt x="578" y="1344"/>
                    <a:pt x="578" y="1344"/>
                  </a:cubicBezTo>
                  <a:cubicBezTo>
                    <a:pt x="578" y="1367"/>
                    <a:pt x="559" y="1385"/>
                    <a:pt x="536" y="1385"/>
                  </a:cubicBezTo>
                  <a:cubicBezTo>
                    <a:pt x="513" y="1385"/>
                    <a:pt x="494" y="1367"/>
                    <a:pt x="494" y="1344"/>
                  </a:cubicBezTo>
                  <a:cubicBezTo>
                    <a:pt x="494" y="1154"/>
                    <a:pt x="494" y="1154"/>
                    <a:pt x="494" y="1154"/>
                  </a:cubicBezTo>
                  <a:cubicBezTo>
                    <a:pt x="438" y="1160"/>
                    <a:pt x="348" y="1158"/>
                    <a:pt x="278" y="1104"/>
                  </a:cubicBezTo>
                  <a:cubicBezTo>
                    <a:pt x="222" y="1060"/>
                    <a:pt x="192" y="992"/>
                    <a:pt x="187" y="902"/>
                  </a:cubicBezTo>
                  <a:cubicBezTo>
                    <a:pt x="108" y="874"/>
                    <a:pt x="0" y="791"/>
                    <a:pt x="7" y="621"/>
                  </a:cubicBezTo>
                  <a:cubicBezTo>
                    <a:pt x="17" y="403"/>
                    <a:pt x="166" y="370"/>
                    <a:pt x="255" y="363"/>
                  </a:cubicBezTo>
                  <a:cubicBezTo>
                    <a:pt x="265" y="309"/>
                    <a:pt x="294" y="211"/>
                    <a:pt x="377" y="152"/>
                  </a:cubicBezTo>
                  <a:cubicBezTo>
                    <a:pt x="444" y="106"/>
                    <a:pt x="529" y="95"/>
                    <a:pt x="631" y="120"/>
                  </a:cubicBezTo>
                  <a:cubicBezTo>
                    <a:pt x="665" y="84"/>
                    <a:pt x="742" y="14"/>
                    <a:pt x="846" y="6"/>
                  </a:cubicBezTo>
                  <a:cubicBezTo>
                    <a:pt x="929" y="0"/>
                    <a:pt x="1010" y="33"/>
                    <a:pt x="1087" y="104"/>
                  </a:cubicBezTo>
                  <a:cubicBezTo>
                    <a:pt x="1138" y="98"/>
                    <a:pt x="1265" y="90"/>
                    <a:pt x="1354" y="153"/>
                  </a:cubicBezTo>
                  <a:cubicBezTo>
                    <a:pt x="1396" y="183"/>
                    <a:pt x="1425" y="224"/>
                    <a:pt x="1438" y="275"/>
                  </a:cubicBezTo>
                  <a:cubicBezTo>
                    <a:pt x="1544" y="286"/>
                    <a:pt x="1700" y="350"/>
                    <a:pt x="1708" y="538"/>
                  </a:cubicBezTo>
                  <a:cubicBezTo>
                    <a:pt x="1716" y="744"/>
                    <a:pt x="1575" y="827"/>
                    <a:pt x="1500" y="843"/>
                  </a:cubicBezTo>
                  <a:cubicBezTo>
                    <a:pt x="1492" y="843"/>
                    <a:pt x="1492" y="843"/>
                    <a:pt x="1492" y="843"/>
                  </a:cubicBezTo>
                  <a:cubicBezTo>
                    <a:pt x="1222" y="843"/>
                    <a:pt x="1222" y="843"/>
                    <a:pt x="1222" y="843"/>
                  </a:cubicBezTo>
                  <a:cubicBezTo>
                    <a:pt x="1225" y="904"/>
                    <a:pt x="1220" y="1007"/>
                    <a:pt x="1151" y="1079"/>
                  </a:cubicBezTo>
                  <a:cubicBezTo>
                    <a:pt x="1095" y="1139"/>
                    <a:pt x="1011" y="1165"/>
                    <a:pt x="899" y="1156"/>
                  </a:cubicBezTo>
                  <a:cubicBezTo>
                    <a:pt x="899" y="1344"/>
                    <a:pt x="899" y="1344"/>
                    <a:pt x="899" y="1344"/>
                  </a:cubicBezTo>
                  <a:cubicBezTo>
                    <a:pt x="899" y="1367"/>
                    <a:pt x="880" y="1385"/>
                    <a:pt x="857" y="138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pic>
        <p:nvPicPr>
          <p:cNvPr id="29" name="Graphic 28" descr="Warning outline">
            <a:extLst>
              <a:ext uri="{FF2B5EF4-FFF2-40B4-BE49-F238E27FC236}">
                <a16:creationId xmlns:a16="http://schemas.microsoft.com/office/drawing/2014/main" id="{C02FFE15-65B0-376C-A404-02E96423D2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1112" y="1672241"/>
            <a:ext cx="425590" cy="425590"/>
          </a:xfrm>
          <a:prstGeom prst="rect">
            <a:avLst/>
          </a:prstGeom>
        </p:spPr>
      </p:pic>
      <p:grpSp>
        <p:nvGrpSpPr>
          <p:cNvPr id="32" name="Group 31">
            <a:extLst>
              <a:ext uri="{FF2B5EF4-FFF2-40B4-BE49-F238E27FC236}">
                <a16:creationId xmlns:a16="http://schemas.microsoft.com/office/drawing/2014/main" id="{726B38A3-2452-03B8-181C-783A2E530D25}"/>
              </a:ext>
            </a:extLst>
          </p:cNvPr>
          <p:cNvGrpSpPr/>
          <p:nvPr/>
        </p:nvGrpSpPr>
        <p:grpSpPr>
          <a:xfrm>
            <a:off x="5140993" y="3013675"/>
            <a:ext cx="473267" cy="374337"/>
            <a:chOff x="1774825" y="11113"/>
            <a:chExt cx="8642350" cy="6835775"/>
          </a:xfrm>
          <a:solidFill>
            <a:schemeClr val="bg1"/>
          </a:solidFill>
        </p:grpSpPr>
        <p:sp>
          <p:nvSpPr>
            <p:cNvPr id="33" name="Freeform 217">
              <a:extLst>
                <a:ext uri="{FF2B5EF4-FFF2-40B4-BE49-F238E27FC236}">
                  <a16:creationId xmlns:a16="http://schemas.microsoft.com/office/drawing/2014/main" id="{CEA7EC9F-CF52-6CDE-CCBB-4526F470DC0D}"/>
                </a:ext>
              </a:extLst>
            </p:cNvPr>
            <p:cNvSpPr>
              <a:spLocks/>
            </p:cNvSpPr>
            <p:nvPr/>
          </p:nvSpPr>
          <p:spPr bwMode="auto">
            <a:xfrm>
              <a:off x="1774825" y="11113"/>
              <a:ext cx="6691313" cy="6835775"/>
            </a:xfrm>
            <a:custGeom>
              <a:avLst/>
              <a:gdLst>
                <a:gd name="T0" fmla="*/ 906 w 1776"/>
                <a:gd name="T1" fmla="*/ 1813 h 1813"/>
                <a:gd name="T2" fmla="*/ 0 w 1776"/>
                <a:gd name="T3" fmla="*/ 907 h 1813"/>
                <a:gd name="T4" fmla="*/ 906 w 1776"/>
                <a:gd name="T5" fmla="*/ 0 h 1813"/>
                <a:gd name="T6" fmla="*/ 1771 w 1776"/>
                <a:gd name="T7" fmla="*/ 633 h 1813"/>
                <a:gd name="T8" fmla="*/ 1751 w 1776"/>
                <a:gd name="T9" fmla="*/ 670 h 1813"/>
                <a:gd name="T10" fmla="*/ 1714 w 1776"/>
                <a:gd name="T11" fmla="*/ 651 h 1813"/>
                <a:gd name="T12" fmla="*/ 906 w 1776"/>
                <a:gd name="T13" fmla="*/ 60 h 1813"/>
                <a:gd name="T14" fmla="*/ 60 w 1776"/>
                <a:gd name="T15" fmla="*/ 907 h 1813"/>
                <a:gd name="T16" fmla="*/ 906 w 1776"/>
                <a:gd name="T17" fmla="*/ 1753 h 1813"/>
                <a:gd name="T18" fmla="*/ 1410 w 1776"/>
                <a:gd name="T19" fmla="*/ 1587 h 1813"/>
                <a:gd name="T20" fmla="*/ 1452 w 1776"/>
                <a:gd name="T21" fmla="*/ 1593 h 1813"/>
                <a:gd name="T22" fmla="*/ 1446 w 1776"/>
                <a:gd name="T23" fmla="*/ 1635 h 1813"/>
                <a:gd name="T24" fmla="*/ 906 w 1776"/>
                <a:gd name="T25"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6" h="1813">
                  <a:moveTo>
                    <a:pt x="906" y="1813"/>
                  </a:moveTo>
                  <a:cubicBezTo>
                    <a:pt x="407" y="1813"/>
                    <a:pt x="0" y="1406"/>
                    <a:pt x="0" y="907"/>
                  </a:cubicBezTo>
                  <a:cubicBezTo>
                    <a:pt x="0" y="407"/>
                    <a:pt x="407" y="0"/>
                    <a:pt x="906" y="0"/>
                  </a:cubicBezTo>
                  <a:cubicBezTo>
                    <a:pt x="1304" y="0"/>
                    <a:pt x="1651" y="254"/>
                    <a:pt x="1771" y="633"/>
                  </a:cubicBezTo>
                  <a:cubicBezTo>
                    <a:pt x="1776" y="648"/>
                    <a:pt x="1767" y="665"/>
                    <a:pt x="1751" y="670"/>
                  </a:cubicBezTo>
                  <a:cubicBezTo>
                    <a:pt x="1735" y="675"/>
                    <a:pt x="1719" y="666"/>
                    <a:pt x="1714" y="651"/>
                  </a:cubicBezTo>
                  <a:cubicBezTo>
                    <a:pt x="1602" y="297"/>
                    <a:pt x="1277" y="60"/>
                    <a:pt x="906" y="60"/>
                  </a:cubicBezTo>
                  <a:cubicBezTo>
                    <a:pt x="440" y="60"/>
                    <a:pt x="60" y="440"/>
                    <a:pt x="60" y="907"/>
                  </a:cubicBezTo>
                  <a:cubicBezTo>
                    <a:pt x="60" y="1373"/>
                    <a:pt x="440" y="1753"/>
                    <a:pt x="906" y="1753"/>
                  </a:cubicBezTo>
                  <a:cubicBezTo>
                    <a:pt x="1090" y="1753"/>
                    <a:pt x="1264" y="1696"/>
                    <a:pt x="1410" y="1587"/>
                  </a:cubicBezTo>
                  <a:cubicBezTo>
                    <a:pt x="1424" y="1577"/>
                    <a:pt x="1442" y="1580"/>
                    <a:pt x="1452" y="1593"/>
                  </a:cubicBezTo>
                  <a:cubicBezTo>
                    <a:pt x="1462" y="1606"/>
                    <a:pt x="1459" y="1625"/>
                    <a:pt x="1446" y="1635"/>
                  </a:cubicBezTo>
                  <a:cubicBezTo>
                    <a:pt x="1289" y="1751"/>
                    <a:pt x="1102" y="1813"/>
                    <a:pt x="906" y="18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4" name="Freeform 218">
              <a:extLst>
                <a:ext uri="{FF2B5EF4-FFF2-40B4-BE49-F238E27FC236}">
                  <a16:creationId xmlns:a16="http://schemas.microsoft.com/office/drawing/2014/main" id="{EDE8F7CF-0D67-65DD-EA59-52A2E87EFB7F}"/>
                </a:ext>
              </a:extLst>
            </p:cNvPr>
            <p:cNvSpPr>
              <a:spLocks noEditPoints="1"/>
            </p:cNvSpPr>
            <p:nvPr/>
          </p:nvSpPr>
          <p:spPr bwMode="auto">
            <a:xfrm>
              <a:off x="3492500" y="1685926"/>
              <a:ext cx="904875" cy="1327150"/>
            </a:xfrm>
            <a:custGeom>
              <a:avLst/>
              <a:gdLst>
                <a:gd name="T0" fmla="*/ 120 w 240"/>
                <a:gd name="T1" fmla="*/ 352 h 352"/>
                <a:gd name="T2" fmla="*/ 0 w 240"/>
                <a:gd name="T3" fmla="*/ 232 h 352"/>
                <a:gd name="T4" fmla="*/ 0 w 240"/>
                <a:gd name="T5" fmla="*/ 120 h 352"/>
                <a:gd name="T6" fmla="*/ 120 w 240"/>
                <a:gd name="T7" fmla="*/ 0 h 352"/>
                <a:gd name="T8" fmla="*/ 240 w 240"/>
                <a:gd name="T9" fmla="*/ 120 h 352"/>
                <a:gd name="T10" fmla="*/ 240 w 240"/>
                <a:gd name="T11" fmla="*/ 232 h 352"/>
                <a:gd name="T12" fmla="*/ 120 w 240"/>
                <a:gd name="T13" fmla="*/ 352 h 352"/>
                <a:gd name="T14" fmla="*/ 120 w 240"/>
                <a:gd name="T15" fmla="*/ 60 h 352"/>
                <a:gd name="T16" fmla="*/ 59 w 240"/>
                <a:gd name="T17" fmla="*/ 120 h 352"/>
                <a:gd name="T18" fmla="*/ 59 w 240"/>
                <a:gd name="T19" fmla="*/ 232 h 352"/>
                <a:gd name="T20" fmla="*/ 120 w 240"/>
                <a:gd name="T21" fmla="*/ 292 h 352"/>
                <a:gd name="T22" fmla="*/ 180 w 240"/>
                <a:gd name="T23" fmla="*/ 232 h 352"/>
                <a:gd name="T24" fmla="*/ 180 w 240"/>
                <a:gd name="T25" fmla="*/ 120 h 352"/>
                <a:gd name="T26" fmla="*/ 120 w 240"/>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52">
                  <a:moveTo>
                    <a:pt x="120" y="352"/>
                  </a:moveTo>
                  <a:cubicBezTo>
                    <a:pt x="54" y="352"/>
                    <a:pt x="0" y="298"/>
                    <a:pt x="0" y="232"/>
                  </a:cubicBezTo>
                  <a:cubicBezTo>
                    <a:pt x="0" y="120"/>
                    <a:pt x="0" y="120"/>
                    <a:pt x="0" y="120"/>
                  </a:cubicBezTo>
                  <a:cubicBezTo>
                    <a:pt x="0" y="54"/>
                    <a:pt x="54" y="0"/>
                    <a:pt x="120" y="0"/>
                  </a:cubicBezTo>
                  <a:cubicBezTo>
                    <a:pt x="186" y="0"/>
                    <a:pt x="240" y="54"/>
                    <a:pt x="240" y="120"/>
                  </a:cubicBezTo>
                  <a:cubicBezTo>
                    <a:pt x="240" y="232"/>
                    <a:pt x="240" y="232"/>
                    <a:pt x="240" y="232"/>
                  </a:cubicBezTo>
                  <a:cubicBezTo>
                    <a:pt x="240" y="298"/>
                    <a:pt x="186" y="352"/>
                    <a:pt x="120" y="352"/>
                  </a:cubicBezTo>
                  <a:close/>
                  <a:moveTo>
                    <a:pt x="120" y="60"/>
                  </a:moveTo>
                  <a:cubicBezTo>
                    <a:pt x="87" y="60"/>
                    <a:pt x="59" y="87"/>
                    <a:pt x="59" y="120"/>
                  </a:cubicBezTo>
                  <a:cubicBezTo>
                    <a:pt x="59" y="232"/>
                    <a:pt x="59" y="232"/>
                    <a:pt x="59" y="232"/>
                  </a:cubicBezTo>
                  <a:cubicBezTo>
                    <a:pt x="59" y="265"/>
                    <a:pt x="87" y="292"/>
                    <a:pt x="120" y="292"/>
                  </a:cubicBezTo>
                  <a:cubicBezTo>
                    <a:pt x="153" y="292"/>
                    <a:pt x="180" y="265"/>
                    <a:pt x="180" y="232"/>
                  </a:cubicBezTo>
                  <a:cubicBezTo>
                    <a:pt x="180" y="120"/>
                    <a:pt x="180" y="120"/>
                    <a:pt x="180" y="120"/>
                  </a:cubicBezTo>
                  <a:cubicBezTo>
                    <a:pt x="180" y="87"/>
                    <a:pt x="153" y="60"/>
                    <a:pt x="120"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5" name="Freeform 219">
              <a:extLst>
                <a:ext uri="{FF2B5EF4-FFF2-40B4-BE49-F238E27FC236}">
                  <a16:creationId xmlns:a16="http://schemas.microsoft.com/office/drawing/2014/main" id="{AC7A7D35-B347-9759-9E48-4CFB81C437A4}"/>
                </a:ext>
              </a:extLst>
            </p:cNvPr>
            <p:cNvSpPr>
              <a:spLocks noEditPoints="1"/>
            </p:cNvSpPr>
            <p:nvPr/>
          </p:nvSpPr>
          <p:spPr bwMode="auto">
            <a:xfrm>
              <a:off x="4784725" y="1685926"/>
              <a:ext cx="904875" cy="1327150"/>
            </a:xfrm>
            <a:custGeom>
              <a:avLst/>
              <a:gdLst>
                <a:gd name="T0" fmla="*/ 120 w 240"/>
                <a:gd name="T1" fmla="*/ 352 h 352"/>
                <a:gd name="T2" fmla="*/ 0 w 240"/>
                <a:gd name="T3" fmla="*/ 232 h 352"/>
                <a:gd name="T4" fmla="*/ 0 w 240"/>
                <a:gd name="T5" fmla="*/ 120 h 352"/>
                <a:gd name="T6" fmla="*/ 120 w 240"/>
                <a:gd name="T7" fmla="*/ 0 h 352"/>
                <a:gd name="T8" fmla="*/ 240 w 240"/>
                <a:gd name="T9" fmla="*/ 120 h 352"/>
                <a:gd name="T10" fmla="*/ 240 w 240"/>
                <a:gd name="T11" fmla="*/ 232 h 352"/>
                <a:gd name="T12" fmla="*/ 120 w 240"/>
                <a:gd name="T13" fmla="*/ 352 h 352"/>
                <a:gd name="T14" fmla="*/ 120 w 240"/>
                <a:gd name="T15" fmla="*/ 60 h 352"/>
                <a:gd name="T16" fmla="*/ 59 w 240"/>
                <a:gd name="T17" fmla="*/ 120 h 352"/>
                <a:gd name="T18" fmla="*/ 59 w 240"/>
                <a:gd name="T19" fmla="*/ 232 h 352"/>
                <a:gd name="T20" fmla="*/ 120 w 240"/>
                <a:gd name="T21" fmla="*/ 292 h 352"/>
                <a:gd name="T22" fmla="*/ 180 w 240"/>
                <a:gd name="T23" fmla="*/ 232 h 352"/>
                <a:gd name="T24" fmla="*/ 180 w 240"/>
                <a:gd name="T25" fmla="*/ 120 h 352"/>
                <a:gd name="T26" fmla="*/ 120 w 240"/>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352">
                  <a:moveTo>
                    <a:pt x="120" y="352"/>
                  </a:moveTo>
                  <a:cubicBezTo>
                    <a:pt x="54" y="352"/>
                    <a:pt x="0" y="298"/>
                    <a:pt x="0" y="232"/>
                  </a:cubicBezTo>
                  <a:cubicBezTo>
                    <a:pt x="0" y="120"/>
                    <a:pt x="0" y="120"/>
                    <a:pt x="0" y="120"/>
                  </a:cubicBezTo>
                  <a:cubicBezTo>
                    <a:pt x="0" y="54"/>
                    <a:pt x="54" y="0"/>
                    <a:pt x="120" y="0"/>
                  </a:cubicBezTo>
                  <a:cubicBezTo>
                    <a:pt x="186" y="0"/>
                    <a:pt x="240" y="54"/>
                    <a:pt x="240" y="120"/>
                  </a:cubicBezTo>
                  <a:cubicBezTo>
                    <a:pt x="240" y="232"/>
                    <a:pt x="240" y="232"/>
                    <a:pt x="240" y="232"/>
                  </a:cubicBezTo>
                  <a:cubicBezTo>
                    <a:pt x="240" y="298"/>
                    <a:pt x="186" y="352"/>
                    <a:pt x="120" y="352"/>
                  </a:cubicBezTo>
                  <a:close/>
                  <a:moveTo>
                    <a:pt x="120" y="60"/>
                  </a:moveTo>
                  <a:cubicBezTo>
                    <a:pt x="87" y="60"/>
                    <a:pt x="59" y="87"/>
                    <a:pt x="59" y="120"/>
                  </a:cubicBezTo>
                  <a:cubicBezTo>
                    <a:pt x="59" y="232"/>
                    <a:pt x="59" y="232"/>
                    <a:pt x="59" y="232"/>
                  </a:cubicBezTo>
                  <a:cubicBezTo>
                    <a:pt x="59" y="265"/>
                    <a:pt x="87" y="292"/>
                    <a:pt x="120" y="292"/>
                  </a:cubicBezTo>
                  <a:cubicBezTo>
                    <a:pt x="153" y="292"/>
                    <a:pt x="180" y="265"/>
                    <a:pt x="180" y="232"/>
                  </a:cubicBezTo>
                  <a:cubicBezTo>
                    <a:pt x="180" y="120"/>
                    <a:pt x="180" y="120"/>
                    <a:pt x="180" y="120"/>
                  </a:cubicBezTo>
                  <a:cubicBezTo>
                    <a:pt x="180" y="87"/>
                    <a:pt x="153" y="60"/>
                    <a:pt x="120"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6" name="Freeform 220">
              <a:extLst>
                <a:ext uri="{FF2B5EF4-FFF2-40B4-BE49-F238E27FC236}">
                  <a16:creationId xmlns:a16="http://schemas.microsoft.com/office/drawing/2014/main" id="{4593A883-F197-B716-2059-A3A960E52AC1}"/>
                </a:ext>
              </a:extLst>
            </p:cNvPr>
            <p:cNvSpPr>
              <a:spLocks noEditPoints="1"/>
            </p:cNvSpPr>
            <p:nvPr/>
          </p:nvSpPr>
          <p:spPr bwMode="auto">
            <a:xfrm>
              <a:off x="6073775" y="1685926"/>
              <a:ext cx="908050" cy="1327150"/>
            </a:xfrm>
            <a:custGeom>
              <a:avLst/>
              <a:gdLst>
                <a:gd name="T0" fmla="*/ 121 w 241"/>
                <a:gd name="T1" fmla="*/ 352 h 352"/>
                <a:gd name="T2" fmla="*/ 0 w 241"/>
                <a:gd name="T3" fmla="*/ 232 h 352"/>
                <a:gd name="T4" fmla="*/ 0 w 241"/>
                <a:gd name="T5" fmla="*/ 120 h 352"/>
                <a:gd name="T6" fmla="*/ 121 w 241"/>
                <a:gd name="T7" fmla="*/ 0 h 352"/>
                <a:gd name="T8" fmla="*/ 241 w 241"/>
                <a:gd name="T9" fmla="*/ 120 h 352"/>
                <a:gd name="T10" fmla="*/ 241 w 241"/>
                <a:gd name="T11" fmla="*/ 232 h 352"/>
                <a:gd name="T12" fmla="*/ 121 w 241"/>
                <a:gd name="T13" fmla="*/ 352 h 352"/>
                <a:gd name="T14" fmla="*/ 121 w 241"/>
                <a:gd name="T15" fmla="*/ 60 h 352"/>
                <a:gd name="T16" fmla="*/ 60 w 241"/>
                <a:gd name="T17" fmla="*/ 120 h 352"/>
                <a:gd name="T18" fmla="*/ 60 w 241"/>
                <a:gd name="T19" fmla="*/ 232 h 352"/>
                <a:gd name="T20" fmla="*/ 121 w 241"/>
                <a:gd name="T21" fmla="*/ 292 h 352"/>
                <a:gd name="T22" fmla="*/ 181 w 241"/>
                <a:gd name="T23" fmla="*/ 232 h 352"/>
                <a:gd name="T24" fmla="*/ 181 w 241"/>
                <a:gd name="T25" fmla="*/ 120 h 352"/>
                <a:gd name="T26" fmla="*/ 121 w 241"/>
                <a:gd name="T27" fmla="*/ 6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52">
                  <a:moveTo>
                    <a:pt x="121" y="352"/>
                  </a:moveTo>
                  <a:cubicBezTo>
                    <a:pt x="54" y="352"/>
                    <a:pt x="0" y="298"/>
                    <a:pt x="0" y="232"/>
                  </a:cubicBezTo>
                  <a:cubicBezTo>
                    <a:pt x="0" y="120"/>
                    <a:pt x="0" y="120"/>
                    <a:pt x="0" y="120"/>
                  </a:cubicBezTo>
                  <a:cubicBezTo>
                    <a:pt x="0" y="54"/>
                    <a:pt x="54" y="0"/>
                    <a:pt x="121" y="0"/>
                  </a:cubicBezTo>
                  <a:cubicBezTo>
                    <a:pt x="187" y="0"/>
                    <a:pt x="241" y="54"/>
                    <a:pt x="241" y="120"/>
                  </a:cubicBezTo>
                  <a:cubicBezTo>
                    <a:pt x="241" y="232"/>
                    <a:pt x="241" y="232"/>
                    <a:pt x="241" y="232"/>
                  </a:cubicBezTo>
                  <a:cubicBezTo>
                    <a:pt x="241" y="298"/>
                    <a:pt x="187" y="352"/>
                    <a:pt x="121" y="352"/>
                  </a:cubicBezTo>
                  <a:close/>
                  <a:moveTo>
                    <a:pt x="121" y="60"/>
                  </a:moveTo>
                  <a:cubicBezTo>
                    <a:pt x="87" y="60"/>
                    <a:pt x="60" y="87"/>
                    <a:pt x="60" y="120"/>
                  </a:cubicBezTo>
                  <a:cubicBezTo>
                    <a:pt x="60" y="232"/>
                    <a:pt x="60" y="232"/>
                    <a:pt x="60" y="232"/>
                  </a:cubicBezTo>
                  <a:cubicBezTo>
                    <a:pt x="60" y="265"/>
                    <a:pt x="87" y="292"/>
                    <a:pt x="121" y="292"/>
                  </a:cubicBezTo>
                  <a:cubicBezTo>
                    <a:pt x="154" y="292"/>
                    <a:pt x="181" y="265"/>
                    <a:pt x="181" y="232"/>
                  </a:cubicBezTo>
                  <a:cubicBezTo>
                    <a:pt x="181" y="120"/>
                    <a:pt x="181" y="120"/>
                    <a:pt x="181" y="120"/>
                  </a:cubicBezTo>
                  <a:cubicBezTo>
                    <a:pt x="181" y="87"/>
                    <a:pt x="154" y="60"/>
                    <a:pt x="121"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7" name="Freeform 221">
              <a:extLst>
                <a:ext uri="{FF2B5EF4-FFF2-40B4-BE49-F238E27FC236}">
                  <a16:creationId xmlns:a16="http://schemas.microsoft.com/office/drawing/2014/main" id="{53BD3FC0-FE15-99FC-3395-0C4AB5DD3E18}"/>
                </a:ext>
              </a:extLst>
            </p:cNvPr>
            <p:cNvSpPr>
              <a:spLocks noEditPoints="1"/>
            </p:cNvSpPr>
            <p:nvPr/>
          </p:nvSpPr>
          <p:spPr bwMode="auto">
            <a:xfrm>
              <a:off x="7448550" y="2681288"/>
              <a:ext cx="2968625" cy="4165600"/>
            </a:xfrm>
            <a:custGeom>
              <a:avLst/>
              <a:gdLst>
                <a:gd name="T0" fmla="*/ 394 w 788"/>
                <a:gd name="T1" fmla="*/ 1105 h 1105"/>
                <a:gd name="T2" fmla="*/ 0 w 788"/>
                <a:gd name="T3" fmla="*/ 711 h 1105"/>
                <a:gd name="T4" fmla="*/ 344 w 788"/>
                <a:gd name="T5" fmla="*/ 29 h 1105"/>
                <a:gd name="T6" fmla="*/ 396 w 788"/>
                <a:gd name="T7" fmla="*/ 0 h 1105"/>
                <a:gd name="T8" fmla="*/ 396 w 788"/>
                <a:gd name="T9" fmla="*/ 0 h 1105"/>
                <a:gd name="T10" fmla="*/ 448 w 788"/>
                <a:gd name="T11" fmla="*/ 29 h 1105"/>
                <a:gd name="T12" fmla="*/ 788 w 788"/>
                <a:gd name="T13" fmla="*/ 711 h 1105"/>
                <a:gd name="T14" fmla="*/ 394 w 788"/>
                <a:gd name="T15" fmla="*/ 1105 h 1105"/>
                <a:gd name="T16" fmla="*/ 396 w 788"/>
                <a:gd name="T17" fmla="*/ 60 h 1105"/>
                <a:gd name="T18" fmla="*/ 396 w 788"/>
                <a:gd name="T19" fmla="*/ 60 h 1105"/>
                <a:gd name="T20" fmla="*/ 392 w 788"/>
                <a:gd name="T21" fmla="*/ 64 h 1105"/>
                <a:gd name="T22" fmla="*/ 60 w 788"/>
                <a:gd name="T23" fmla="*/ 711 h 1105"/>
                <a:gd name="T24" fmla="*/ 394 w 788"/>
                <a:gd name="T25" fmla="*/ 1045 h 1105"/>
                <a:gd name="T26" fmla="*/ 728 w 788"/>
                <a:gd name="T27" fmla="*/ 711 h 1105"/>
                <a:gd name="T28" fmla="*/ 401 w 788"/>
                <a:gd name="T29" fmla="*/ 65 h 1105"/>
                <a:gd name="T30" fmla="*/ 398 w 788"/>
                <a:gd name="T31" fmla="*/ 62 h 1105"/>
                <a:gd name="T32" fmla="*/ 396 w 788"/>
                <a:gd name="T33" fmla="*/ 6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8" h="1105">
                  <a:moveTo>
                    <a:pt x="394" y="1105"/>
                  </a:moveTo>
                  <a:cubicBezTo>
                    <a:pt x="177" y="1105"/>
                    <a:pt x="0" y="928"/>
                    <a:pt x="0" y="711"/>
                  </a:cubicBezTo>
                  <a:cubicBezTo>
                    <a:pt x="0" y="492"/>
                    <a:pt x="330" y="47"/>
                    <a:pt x="344" y="29"/>
                  </a:cubicBezTo>
                  <a:cubicBezTo>
                    <a:pt x="353" y="12"/>
                    <a:pt x="373" y="0"/>
                    <a:pt x="396" y="0"/>
                  </a:cubicBezTo>
                  <a:cubicBezTo>
                    <a:pt x="396" y="0"/>
                    <a:pt x="396" y="0"/>
                    <a:pt x="396" y="0"/>
                  </a:cubicBezTo>
                  <a:cubicBezTo>
                    <a:pt x="417" y="0"/>
                    <a:pt x="437" y="11"/>
                    <a:pt x="448" y="29"/>
                  </a:cubicBezTo>
                  <a:cubicBezTo>
                    <a:pt x="474" y="61"/>
                    <a:pt x="788" y="457"/>
                    <a:pt x="788" y="711"/>
                  </a:cubicBezTo>
                  <a:cubicBezTo>
                    <a:pt x="788" y="928"/>
                    <a:pt x="611" y="1105"/>
                    <a:pt x="394" y="1105"/>
                  </a:cubicBezTo>
                  <a:close/>
                  <a:moveTo>
                    <a:pt x="396" y="60"/>
                  </a:moveTo>
                  <a:cubicBezTo>
                    <a:pt x="396" y="60"/>
                    <a:pt x="396" y="60"/>
                    <a:pt x="396" y="60"/>
                  </a:cubicBezTo>
                  <a:cubicBezTo>
                    <a:pt x="392" y="64"/>
                    <a:pt x="392" y="64"/>
                    <a:pt x="392" y="64"/>
                  </a:cubicBezTo>
                  <a:cubicBezTo>
                    <a:pt x="388" y="69"/>
                    <a:pt x="60" y="512"/>
                    <a:pt x="60" y="711"/>
                  </a:cubicBezTo>
                  <a:cubicBezTo>
                    <a:pt x="60" y="895"/>
                    <a:pt x="210" y="1045"/>
                    <a:pt x="394" y="1045"/>
                  </a:cubicBezTo>
                  <a:cubicBezTo>
                    <a:pt x="578" y="1045"/>
                    <a:pt x="728" y="895"/>
                    <a:pt x="728" y="711"/>
                  </a:cubicBezTo>
                  <a:cubicBezTo>
                    <a:pt x="728" y="473"/>
                    <a:pt x="404" y="69"/>
                    <a:pt x="401" y="65"/>
                  </a:cubicBezTo>
                  <a:cubicBezTo>
                    <a:pt x="398" y="62"/>
                    <a:pt x="398" y="62"/>
                    <a:pt x="398" y="62"/>
                  </a:cubicBezTo>
                  <a:cubicBezTo>
                    <a:pt x="398" y="61"/>
                    <a:pt x="397" y="60"/>
                    <a:pt x="396" y="6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400" dirty="0"/>
            </a:p>
          </p:txBody>
        </p:sp>
      </p:grpSp>
      <p:sp>
        <p:nvSpPr>
          <p:cNvPr id="39" name="Content Placeholder 18">
            <a:extLst>
              <a:ext uri="{FF2B5EF4-FFF2-40B4-BE49-F238E27FC236}">
                <a16:creationId xmlns:a16="http://schemas.microsoft.com/office/drawing/2014/main" id="{2439DCA8-B195-9C66-8F34-E13D7C795E90}"/>
              </a:ext>
            </a:extLst>
          </p:cNvPr>
          <p:cNvSpPr txBox="1">
            <a:spLocks/>
          </p:cNvSpPr>
          <p:nvPr/>
        </p:nvSpPr>
        <p:spPr>
          <a:xfrm>
            <a:off x="4821994" y="5625617"/>
            <a:ext cx="2122546"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3"/>
                </a:solidFill>
                <a:latin typeface="Georgia" panose="02040502050405020303" pitchFamily="18" charset="0"/>
              </a:rPr>
              <a:t>25</a:t>
            </a:r>
            <a:r>
              <a:rPr lang="en-US" b="1" baseline="30000" dirty="0">
                <a:solidFill>
                  <a:schemeClr val="accent3"/>
                </a:solidFill>
                <a:latin typeface="Georgia" panose="02040502050405020303" pitchFamily="18" charset="0"/>
              </a:rPr>
              <a:t>%</a:t>
            </a:r>
            <a:r>
              <a:rPr lang="en-US" b="1" dirty="0">
                <a:solidFill>
                  <a:schemeClr val="accent3"/>
                </a:solidFill>
                <a:latin typeface="Georgia" panose="02040502050405020303" pitchFamily="18" charset="0"/>
              </a:rPr>
              <a:t> </a:t>
            </a:r>
            <a:r>
              <a:rPr lang="en-US" sz="1200" dirty="0"/>
              <a:t>of people with type 2 diabetes have depression</a:t>
            </a:r>
            <a:r>
              <a:rPr lang="en-US" sz="1200" baseline="30000" dirty="0"/>
              <a:t>5</a:t>
            </a:r>
          </a:p>
        </p:txBody>
      </p:sp>
      <p:sp>
        <p:nvSpPr>
          <p:cNvPr id="40" name="Content Placeholder 18">
            <a:extLst>
              <a:ext uri="{FF2B5EF4-FFF2-40B4-BE49-F238E27FC236}">
                <a16:creationId xmlns:a16="http://schemas.microsoft.com/office/drawing/2014/main" id="{B1BCEEBD-87FF-0D33-61A1-7757EB3862A0}"/>
              </a:ext>
            </a:extLst>
          </p:cNvPr>
          <p:cNvSpPr txBox="1">
            <a:spLocks/>
          </p:cNvSpPr>
          <p:nvPr/>
        </p:nvSpPr>
        <p:spPr>
          <a:xfrm>
            <a:off x="5672778" y="1639213"/>
            <a:ext cx="2453776" cy="67710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1"/>
                </a:solidFill>
                <a:latin typeface="Georgia" panose="02040502050405020303" pitchFamily="18" charset="0"/>
              </a:rPr>
              <a:t>70</a:t>
            </a:r>
            <a:r>
              <a:rPr lang="en-US" b="1" baseline="30000" dirty="0">
                <a:solidFill>
                  <a:schemeClr val="accent1"/>
                </a:solidFill>
                <a:latin typeface="Georgia" panose="02040502050405020303" pitchFamily="18" charset="0"/>
              </a:rPr>
              <a:t>%</a:t>
            </a:r>
            <a:r>
              <a:rPr lang="en-US" b="1" dirty="0">
                <a:solidFill>
                  <a:schemeClr val="accent1"/>
                </a:solidFill>
                <a:latin typeface="Georgia" panose="02040502050405020303" pitchFamily="18" charset="0"/>
              </a:rPr>
              <a:t> </a:t>
            </a:r>
            <a:r>
              <a:rPr lang="en-US" sz="1200" dirty="0"/>
              <a:t>of people with prediabetes will eventually </a:t>
            </a:r>
            <a:br>
              <a:rPr lang="en-US" sz="1200" dirty="0"/>
            </a:br>
            <a:r>
              <a:rPr lang="en-US" sz="1200" dirty="0"/>
              <a:t>be diagnosed with diabetes</a:t>
            </a:r>
            <a:r>
              <a:rPr lang="en-US" sz="1200" baseline="30000" dirty="0"/>
              <a:t>2</a:t>
            </a:r>
          </a:p>
        </p:txBody>
      </p:sp>
      <p:sp>
        <p:nvSpPr>
          <p:cNvPr id="41" name="Content Placeholder 18">
            <a:extLst>
              <a:ext uri="{FF2B5EF4-FFF2-40B4-BE49-F238E27FC236}">
                <a16:creationId xmlns:a16="http://schemas.microsoft.com/office/drawing/2014/main" id="{F44AF033-33E0-DC6E-E060-D6008C32C59F}"/>
              </a:ext>
            </a:extLst>
          </p:cNvPr>
          <p:cNvSpPr txBox="1">
            <a:spLocks/>
          </p:cNvSpPr>
          <p:nvPr/>
        </p:nvSpPr>
        <p:spPr>
          <a:xfrm>
            <a:off x="5672778" y="4468665"/>
            <a:ext cx="1679056" cy="55399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sz="1200" dirty="0"/>
              <a:t>Heart disease is twice as likely to occur in people with diabetes</a:t>
            </a:r>
            <a:r>
              <a:rPr lang="en-US" sz="1200" baseline="30000" dirty="0"/>
              <a:t>4</a:t>
            </a:r>
          </a:p>
        </p:txBody>
      </p:sp>
      <p:sp>
        <p:nvSpPr>
          <p:cNvPr id="42" name="Content Placeholder 18">
            <a:extLst>
              <a:ext uri="{FF2B5EF4-FFF2-40B4-BE49-F238E27FC236}">
                <a16:creationId xmlns:a16="http://schemas.microsoft.com/office/drawing/2014/main" id="{5498A12E-38CC-4367-F524-C5AEA095E307}"/>
              </a:ext>
            </a:extLst>
          </p:cNvPr>
          <p:cNvSpPr txBox="1">
            <a:spLocks/>
          </p:cNvSpPr>
          <p:nvPr/>
        </p:nvSpPr>
        <p:spPr>
          <a:xfrm>
            <a:off x="6186140" y="3074966"/>
            <a:ext cx="1510684" cy="8617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b="1" dirty="0">
                <a:solidFill>
                  <a:schemeClr val="accent5"/>
                </a:solidFill>
                <a:latin typeface="Georgia" panose="02040502050405020303" pitchFamily="18" charset="0"/>
              </a:rPr>
              <a:t>85</a:t>
            </a:r>
            <a:r>
              <a:rPr lang="en-US" b="1" baseline="30000" dirty="0">
                <a:solidFill>
                  <a:schemeClr val="accent5"/>
                </a:solidFill>
                <a:latin typeface="Georgia" panose="02040502050405020303" pitchFamily="18" charset="0"/>
              </a:rPr>
              <a:t>%</a:t>
            </a:r>
            <a:r>
              <a:rPr lang="en-US" b="1" dirty="0">
                <a:solidFill>
                  <a:schemeClr val="accent5"/>
                </a:solidFill>
                <a:latin typeface="Georgia" panose="02040502050405020303" pitchFamily="18" charset="0"/>
              </a:rPr>
              <a:t> </a:t>
            </a:r>
            <a:r>
              <a:rPr lang="en-US" sz="1200" dirty="0"/>
              <a:t>of people with type 2 diabetes are overweight or have obesity</a:t>
            </a:r>
            <a:r>
              <a:rPr lang="en-US" sz="1200" baseline="30000" dirty="0"/>
              <a:t>3</a:t>
            </a:r>
          </a:p>
        </p:txBody>
      </p:sp>
      <p:sp>
        <p:nvSpPr>
          <p:cNvPr id="43" name="Content Placeholder 18">
            <a:extLst>
              <a:ext uri="{FF2B5EF4-FFF2-40B4-BE49-F238E27FC236}">
                <a16:creationId xmlns:a16="http://schemas.microsoft.com/office/drawing/2014/main" id="{CCD0BD73-7661-2D30-C0A6-FCBCD325EFD1}"/>
              </a:ext>
            </a:extLst>
          </p:cNvPr>
          <p:cNvSpPr txBox="1">
            <a:spLocks/>
          </p:cNvSpPr>
          <p:nvPr/>
        </p:nvSpPr>
        <p:spPr>
          <a:xfrm>
            <a:off x="4818046" y="500390"/>
            <a:ext cx="2093110" cy="73866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2400"/>
              </a:spcBef>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en-US" sz="1200" dirty="0"/>
              <a:t>Obesity is connected </a:t>
            </a:r>
            <a:br>
              <a:rPr lang="en-US" sz="1200" dirty="0"/>
            </a:br>
            <a:r>
              <a:rPr lang="en-US" sz="1200" dirty="0"/>
              <a:t>to higher risks of anxiety, depression and other mental health conditions</a:t>
            </a:r>
            <a:r>
              <a:rPr lang="en-US" sz="1200" baseline="30000" dirty="0"/>
              <a:t>1</a:t>
            </a:r>
          </a:p>
        </p:txBody>
      </p:sp>
      <p:sp>
        <p:nvSpPr>
          <p:cNvPr id="27" name="Text Placeholder 11">
            <a:extLst>
              <a:ext uri="{FF2B5EF4-FFF2-40B4-BE49-F238E27FC236}">
                <a16:creationId xmlns:a16="http://schemas.microsoft.com/office/drawing/2014/main" id="{A0D70ECA-1F6E-66CE-883B-5031F7F0DBE3}"/>
              </a:ext>
            </a:extLst>
          </p:cNvPr>
          <p:cNvSpPr>
            <a:spLocks noGrp="1"/>
          </p:cNvSpPr>
          <p:nvPr>
            <p:ph type="body" sz="quarter" idx="13"/>
          </p:nvPr>
        </p:nvSpPr>
        <p:spPr>
          <a:xfrm>
            <a:off x="519270" y="2969344"/>
            <a:ext cx="3264816" cy="418406"/>
          </a:xfrm>
        </p:spPr>
        <p:txBody>
          <a:bodyPr vert="horz" lIns="0" tIns="0" rIns="0" bIns="0" rtlCol="0" anchor="t">
            <a:noAutofit/>
          </a:bodyPr>
          <a:lstStyle/>
          <a:p>
            <a:r>
              <a:rPr lang="en-US" dirty="0">
                <a:latin typeface="Century Gothic"/>
              </a:rPr>
              <a:t>better health requires an approach beyond just </a:t>
            </a:r>
            <a:br>
              <a:rPr lang="en-US" dirty="0">
                <a:latin typeface="Century Gothic"/>
              </a:rPr>
            </a:br>
            <a:r>
              <a:rPr lang="en-US" dirty="0">
                <a:latin typeface="Century Gothic"/>
              </a:rPr>
              <a:t>disease management</a:t>
            </a:r>
          </a:p>
        </p:txBody>
      </p:sp>
      <p:sp>
        <p:nvSpPr>
          <p:cNvPr id="38" name="Footer Placeholder 3">
            <a:extLst>
              <a:ext uri="{FF2B5EF4-FFF2-40B4-BE49-F238E27FC236}">
                <a16:creationId xmlns:a16="http://schemas.microsoft.com/office/drawing/2014/main" id="{31CA6509-22AB-9B3A-E1F5-77F8A413A450}"/>
              </a:ext>
            </a:extLst>
          </p:cNvPr>
          <p:cNvSpPr txBox="1">
            <a:spLocks/>
          </p:cNvSpPr>
          <p:nvPr/>
        </p:nvSpPr>
        <p:spPr>
          <a:xfrm>
            <a:off x="511331" y="4517016"/>
            <a:ext cx="2618829" cy="1612107"/>
          </a:xfrm>
          <a:prstGeom prst="rect">
            <a:avLst/>
          </a:prstGeom>
          <a:noFill/>
        </p:spPr>
        <p:txBody>
          <a:bodyPr vert="horz" lIns="0" tIns="0" rIns="0" bIns="0" rtlCol="0" anchor="b"/>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1. CDC. </a:t>
            </a:r>
            <a:r>
              <a:rPr lang="en-US" dirty="0">
                <a:hlinkClick r:id="rId6"/>
              </a:rPr>
              <a:t>Health effects on overweight and obesity </a:t>
            </a:r>
            <a:endParaRPr lang="en-US" dirty="0"/>
          </a:p>
          <a:p>
            <a:pPr algn="l"/>
            <a:r>
              <a:rPr lang="en-US" dirty="0"/>
              <a:t>2. Tabák, A. G., Herder, C., Rathmann, W., Brunner, E. J., &amp; Kivimäki, M. (2012). Prediabetes: a high-risk state for diabetes development. The Lancet, 379(9833), 2279-2290</a:t>
            </a:r>
          </a:p>
          <a:p>
            <a:pPr algn="l"/>
            <a:r>
              <a:rPr lang="en-US" dirty="0"/>
              <a:t>3. ADA. </a:t>
            </a:r>
            <a:r>
              <a:rPr lang="en-US" dirty="0">
                <a:hlinkClick r:id="rId7"/>
              </a:rPr>
              <a:t>Help Prevent Diabetes, Treat Obesity</a:t>
            </a:r>
            <a:endParaRPr lang="en-US" dirty="0"/>
          </a:p>
          <a:p>
            <a:pPr algn="l"/>
            <a:r>
              <a:rPr lang="en-US" dirty="0"/>
              <a:t>4. CDC. </a:t>
            </a:r>
            <a:r>
              <a:rPr lang="en-US" dirty="0">
                <a:hlinkClick r:id="rId8"/>
              </a:rPr>
              <a:t>Diabetes and Your Heart</a:t>
            </a:r>
            <a:endParaRPr lang="en-US" dirty="0"/>
          </a:p>
          <a:p>
            <a:pPr algn="l"/>
            <a:r>
              <a:rPr lang="en-US" dirty="0"/>
              <a:t>5. Anderson, R. J., Freedland, K. E., Clouse, R. E., &amp; Lustman, P. J. (2001). The prevalence of comorbid depression in adults with diabetes: a meta-analysis. Diabetes care, 24(6), 1069–1078. https://doi.org/10.2337/diacare.24.6.1069</a:t>
            </a:r>
          </a:p>
        </p:txBody>
      </p:sp>
      <p:pic>
        <p:nvPicPr>
          <p:cNvPr id="2" name="Picture 1" descr="A black and grey logo&#10;&#10;Description automatically generated">
            <a:extLst>
              <a:ext uri="{FF2B5EF4-FFF2-40B4-BE49-F238E27FC236}">
                <a16:creationId xmlns:a16="http://schemas.microsoft.com/office/drawing/2014/main" id="{1E7BD3E9-55F3-4A02-7C39-A3613B9FE3C1}"/>
              </a:ext>
            </a:extLst>
          </p:cNvPr>
          <p:cNvPicPr>
            <a:picLocks noChangeAspect="1"/>
          </p:cNvPicPr>
          <p:nvPr/>
        </p:nvPicPr>
        <p:blipFill>
          <a:blip r:embed="rId9" cstate="screen">
            <a:duotone>
              <a:schemeClr val="accent6">
                <a:shade val="45000"/>
                <a:satMod val="135000"/>
              </a:schemeClr>
              <a:prstClr val="white"/>
            </a:duotone>
            <a:extLst>
              <a:ext uri="{BEBA8EAE-BF5A-486C-A8C5-ECC9F3942E4B}">
                <a14:imgProps xmlns:a14="http://schemas.microsoft.com/office/drawing/2010/main">
                  <a14:imgLayer r:embed="rId10">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41523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Diabetes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Healthier living made easier</a:t>
            </a:r>
            <a:endParaRPr lang="en-US" sz="1050" dirty="0"/>
          </a:p>
        </p:txBody>
      </p:sp>
      <p:sp>
        <p:nvSpPr>
          <p:cNvPr id="3" name="TextBox 2">
            <a:extLst>
              <a:ext uri="{FF2B5EF4-FFF2-40B4-BE49-F238E27FC236}">
                <a16:creationId xmlns:a16="http://schemas.microsoft.com/office/drawing/2014/main" id="{CDA86E77-E8D9-9F5D-CA62-82C45453C131}"/>
              </a:ext>
            </a:extLst>
          </p:cNvPr>
          <p:cNvSpPr txBox="1"/>
          <p:nvPr/>
        </p:nvSpPr>
        <p:spPr>
          <a:xfrm>
            <a:off x="8529402" y="405342"/>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Care Complete</a:t>
            </a:r>
          </a:p>
        </p:txBody>
      </p:sp>
      <p:pic>
        <p:nvPicPr>
          <p:cNvPr id="7" name="Picture 6">
            <a:extLst>
              <a:ext uri="{FF2B5EF4-FFF2-40B4-BE49-F238E27FC236}">
                <a16:creationId xmlns:a16="http://schemas.microsoft.com/office/drawing/2014/main" id="{810EB32A-0405-2ABE-C120-A668B37455F8}"/>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246178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857" y="0"/>
            <a:ext cx="12043144"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24552"/>
            <a:ext cx="8213993" cy="6858000"/>
          </a:xfrm>
          <a:prstGeom prst="rect">
            <a:avLst/>
          </a:prstGeom>
          <a:gradFill>
            <a:gsLst>
              <a:gs pos="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965990" y="2519722"/>
              <a:ext cx="1578277"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 in 10</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a:rPr>
                <a:t>adults in the </a:t>
              </a: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have diabetes</a:t>
              </a:r>
              <a:r>
                <a:rPr kumimoji="0" lang="en-US" sz="1200" i="0" u="none" strike="noStrike" kern="1200" cap="none" spc="0" normalizeH="0" baseline="0" noProof="0" dirty="0">
                  <a:ln>
                    <a:noFill/>
                  </a:ln>
                  <a:solidFill>
                    <a:schemeClr val="bg1"/>
                  </a:solidFill>
                  <a:effectLst/>
                  <a:uLnTx/>
                  <a:uFillTx/>
                  <a:latin typeface="Century Gothic"/>
                </a:rPr>
                <a:t>—23% are undiagnosed</a:t>
              </a:r>
              <a:r>
                <a:rPr kumimoji="0" lang="en-US" sz="1200" i="0" u="none" strike="noStrike" kern="1200" cap="none" spc="0" normalizeH="0" baseline="30000" noProof="0" dirty="0">
                  <a:ln>
                    <a:noFill/>
                  </a:ln>
                  <a:solidFill>
                    <a:schemeClr val="bg1"/>
                  </a:solidFill>
                  <a:effectLst/>
                  <a:uLnTx/>
                  <a:uFillTx/>
                  <a:latin typeface="Century Gothic"/>
                </a:rPr>
                <a:t>1</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4" y="6304953"/>
            <a:ext cx="6548683" cy="291502"/>
          </a:xfrm>
          <a:prstGeom prst="rect">
            <a:avLst/>
          </a:prstGeom>
          <a:noFill/>
        </p:spPr>
        <p:txBody>
          <a:bodyPr wrap="square" lIns="0" tIns="0" rIns="0" bIns="0" anchor="t">
            <a:noAutofit/>
          </a:bodyPr>
          <a:lstStyle/>
          <a:p>
            <a:r>
              <a:rPr lang="en-US" sz="700" dirty="0">
                <a:latin typeface="Century Gothic"/>
              </a:rPr>
              <a:t>1. CDC Diabetes Quick Facts. (2024) https://www.cdc.gov/diabetes/php/data-research/</a:t>
            </a:r>
            <a:endParaRPr lang="en-US" sz="700" dirty="0">
              <a:latin typeface="Century Gothic" panose="020B0502020202020204" pitchFamily="34" charset="0"/>
            </a:endParaRPr>
          </a:p>
          <a:p>
            <a:pPr algn="l"/>
            <a:r>
              <a:rPr lang="en-US" sz="700" dirty="0">
                <a:latin typeface="Century Gothic"/>
              </a:rPr>
              <a:t>2. ADA Economic Costs of Diabetes in the U.S. in 2017. Diabetes Care. 2018 May; 41(5): 917-928. https://doi.org/10.2337/dci18-0007</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HEALTH RISKS</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466056" y="2681922"/>
              <a:ext cx="1507180"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$327B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for diagnosed diabetes</a:t>
              </a:r>
              <a:r>
                <a:rPr kumimoji="0" lang="en-US" sz="1200" i="0" u="none" strike="noStrike" kern="1200" cap="none" spc="0" normalizeH="0" baseline="30000" noProof="0" dirty="0">
                  <a:ln>
                    <a:noFill/>
                  </a:ln>
                  <a:solidFill>
                    <a:schemeClr val="bg1"/>
                  </a:solidFill>
                  <a:effectLst/>
                  <a:uLnTx/>
                  <a:uFillTx/>
                  <a:latin typeface="Century Gothic"/>
                </a:rPr>
                <a:t>2</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diabetes</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common, costly disease connected to serious health risks</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3045539" y="6551961"/>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57</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513349"/>
            <a:ext cx="1465799" cy="9694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panose="020B0502020202020204" pitchFamily="34" charset="0"/>
              </a:rPr>
              <a:t>increased </a:t>
            </a:r>
            <a:r>
              <a:rPr lang="en-US" sz="1200" b="1" dirty="0">
                <a:solidFill>
                  <a:schemeClr val="bg1"/>
                </a:solidFill>
                <a:latin typeface="Century Gothic" panose="020B0502020202020204" pitchFamily="34" charset="0"/>
              </a:rPr>
              <a:t>risk of complications</a:t>
            </a:r>
            <a:endParaRPr kumimoji="0" lang="en-US" sz="1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Graphic 5">
            <a:extLst>
              <a:ext uri="{FF2B5EF4-FFF2-40B4-BE49-F238E27FC236}">
                <a16:creationId xmlns:a16="http://schemas.microsoft.com/office/drawing/2014/main" id="{60A2722A-AE0E-029B-95C1-42A70F41C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37824" y="4186318"/>
            <a:ext cx="512103" cy="832167"/>
          </a:xfrm>
          <a:prstGeom prst="rect">
            <a:avLst/>
          </a:prstGeom>
        </p:spPr>
      </p:pic>
      <p:pic>
        <p:nvPicPr>
          <p:cNvPr id="9" name="Picture 8" descr="A black and grey logo&#10;&#10;Description automatically generated">
            <a:extLst>
              <a:ext uri="{FF2B5EF4-FFF2-40B4-BE49-F238E27FC236}">
                <a16:creationId xmlns:a16="http://schemas.microsoft.com/office/drawing/2014/main" id="{F0E38582-5F44-897C-DEA8-25625D376345}"/>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8255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58</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621570" cy="5832401"/>
          </a:xfrm>
        </p:spPr>
        <p:txBody>
          <a:bodyPr vert="horz" lIns="0" tIns="0" rIns="0" bIns="0" rtlCol="0" anchor="t">
            <a:noAutofit/>
          </a:bodyPr>
          <a:lstStyle/>
          <a:p>
            <a:r>
              <a:rPr lang="en-US" sz="2800" b="1" dirty="0">
                <a:solidFill>
                  <a:schemeClr val="accent1"/>
                </a:solidFill>
                <a:latin typeface="Georgia"/>
              </a:rPr>
              <a:t>Diabetes Management:  </a:t>
            </a:r>
            <a:br>
              <a:rPr lang="en-US" sz="2800" b="1" dirty="0">
                <a:latin typeface="Georgia" panose="02040502050405020303" pitchFamily="18" charset="0"/>
              </a:rPr>
            </a:br>
            <a:r>
              <a:rPr lang="en-US" sz="2400" b="1" dirty="0">
                <a:solidFill>
                  <a:schemeClr val="accent1"/>
                </a:solidFill>
                <a:latin typeface="Georgia"/>
              </a:rPr>
              <a:t>Care at no cost to you</a:t>
            </a:r>
          </a:p>
          <a:p>
            <a:pPr>
              <a:spcBef>
                <a:spcPts val="300"/>
              </a:spcBef>
            </a:pPr>
            <a:endParaRPr lang="en-US" sz="1600" b="1" dirty="0">
              <a:solidFill>
                <a:schemeClr val="accent1"/>
              </a:solidFill>
            </a:endParaRPr>
          </a:p>
          <a:p>
            <a:pPr>
              <a:spcBef>
                <a:spcPts val="300"/>
              </a:spcBef>
            </a:pPr>
            <a:r>
              <a:rPr lang="en-US" sz="1600" b="1" dirty="0">
                <a:solidFill>
                  <a:schemeClr val="accent1"/>
                </a:solidFill>
                <a:latin typeface="Century Gothic"/>
              </a:rPr>
              <a:t>Convenient access to devices and tools at no extra cost</a:t>
            </a:r>
            <a:endParaRPr lang="en-US" sz="1600" dirty="0">
              <a:solidFill>
                <a:schemeClr val="accent1"/>
              </a:solidFill>
              <a:latin typeface="Century Gothic"/>
            </a:endParaRPr>
          </a:p>
          <a:p>
            <a:pPr marL="285750" indent="-285750">
              <a:spcBef>
                <a:spcPts val="300"/>
              </a:spcBef>
              <a:buFont typeface="Arial" panose="020B0604020202020204" pitchFamily="34" charset="0"/>
              <a:buChar char="•"/>
            </a:pPr>
            <a:r>
              <a:rPr lang="en-US" sz="1400" dirty="0">
                <a:solidFill>
                  <a:schemeClr val="accent1"/>
                </a:solidFill>
                <a:latin typeface="Century Gothic"/>
              </a:rPr>
              <a:t>Receive a connected blood glucose meter; </a:t>
            </a:r>
            <a:r>
              <a:rPr lang="en-US" sz="1400" dirty="0">
                <a:solidFill>
                  <a:schemeClr val="accent1"/>
                </a:solidFill>
                <a:latin typeface="Century Gothic"/>
                <a:cs typeface="Arial"/>
              </a:rPr>
              <a:t>unlimited strips and lancets delivered to your door</a:t>
            </a:r>
          </a:p>
          <a:p>
            <a:pPr marL="285750" indent="-285750">
              <a:spcBef>
                <a:spcPts val="300"/>
              </a:spcBef>
              <a:buFont typeface="Arial,Sans-Serif" panose="020B0604020202020204" pitchFamily="34" charset="0"/>
              <a:buChar char="•"/>
            </a:pPr>
            <a:r>
              <a:rPr lang="en-US" sz="1400" dirty="0">
                <a:solidFill>
                  <a:schemeClr val="accent1"/>
                </a:solidFill>
                <a:latin typeface="Century Gothic"/>
                <a:cs typeface="Arial"/>
              </a:rPr>
              <a:t>You may also be eligible for additional devices including a connected blood pressure monitor, connected weight scale, and continuous glucose monitor (CGM) </a:t>
            </a:r>
            <a:endParaRPr lang="en-US" sz="1400" dirty="0">
              <a:solidFill>
                <a:schemeClr val="accent1"/>
              </a:solidFill>
              <a:cs typeface="Arial"/>
            </a:endParaRPr>
          </a:p>
          <a:p>
            <a:pPr marL="285750" indent="-285750">
              <a:spcBef>
                <a:spcPts val="300"/>
              </a:spcBef>
              <a:buFont typeface="Arial,Sans-Serif" panose="020B0604020202020204" pitchFamily="34" charset="0"/>
              <a:buChar char="•"/>
            </a:pPr>
            <a:r>
              <a:rPr lang="en-US" sz="1400" dirty="0">
                <a:solidFill>
                  <a:schemeClr val="accent1"/>
                </a:solidFill>
                <a:latin typeface="Century Gothic"/>
                <a:cs typeface="Arial"/>
              </a:rPr>
              <a:t>Digital tools to support your mental health </a:t>
            </a:r>
            <a:endParaRPr lang="en-US" sz="1400" dirty="0">
              <a:solidFill>
                <a:schemeClr val="accent1"/>
              </a:solidFill>
              <a:cs typeface="Arial"/>
            </a:endParaRPr>
          </a:p>
          <a:p>
            <a:pPr marL="285750" indent="-285750">
              <a:spcBef>
                <a:spcPts val="300"/>
              </a:spcBef>
              <a:buFont typeface="Arial" panose="020B0604020202020204" pitchFamily="34" charset="0"/>
              <a:buChar char="•"/>
            </a:pPr>
            <a:endParaRPr lang="en-US" sz="1400" dirty="0">
              <a:solidFill>
                <a:schemeClr val="accent1"/>
              </a:solidFill>
              <a:cs typeface="Arial"/>
            </a:endParaRPr>
          </a:p>
          <a:p>
            <a:pPr>
              <a:spcBef>
                <a:spcPts val="300"/>
              </a:spcBef>
            </a:pPr>
            <a:r>
              <a:rPr lang="en-US" sz="1600" b="1" dirty="0">
                <a:solidFill>
                  <a:schemeClr val="accent1"/>
                </a:solidFill>
                <a:latin typeface="Century Gothic"/>
                <a:cs typeface="Segoe UI"/>
              </a:rPr>
              <a:t>Connected support</a:t>
            </a:r>
            <a:endParaRPr lang="en-US" sz="1600" dirty="0">
              <a:solidFill>
                <a:schemeClr val="accent1"/>
              </a:solidFill>
              <a:latin typeface="Century Gothic"/>
              <a:cs typeface="Segoe UI"/>
            </a:endParaRPr>
          </a:p>
          <a:p>
            <a:pPr marL="288925" indent="-288925">
              <a:spcBef>
                <a:spcPts val="300"/>
              </a:spcBef>
              <a:buFont typeface="Arial,Sans-Serif"/>
              <a:buChar char="•"/>
            </a:pPr>
            <a:r>
              <a:rPr lang="en-US" sz="1400" dirty="0">
                <a:solidFill>
                  <a:schemeClr val="accent1"/>
                </a:solidFill>
                <a:latin typeface="Century Gothic"/>
                <a:cs typeface="Arial"/>
              </a:rPr>
              <a:t>Set goals and reminders, track food and activity, and monitor health trends—all in one place</a:t>
            </a:r>
          </a:p>
          <a:p>
            <a:pPr marL="288925" indent="-288925">
              <a:spcBef>
                <a:spcPts val="300"/>
              </a:spcBef>
              <a:buFont typeface="Arial,Sans-Serif"/>
              <a:buChar char="•"/>
            </a:pPr>
            <a:r>
              <a:rPr lang="en-US" sz="1400" dirty="0">
                <a:solidFill>
                  <a:schemeClr val="accent1"/>
                </a:solidFill>
                <a:latin typeface="Century Gothic"/>
                <a:cs typeface="Arial"/>
              </a:rPr>
              <a:t>Receive a weekly email summary with your trends and tools</a:t>
            </a:r>
          </a:p>
          <a:p>
            <a:pPr>
              <a:spcBef>
                <a:spcPts val="300"/>
              </a:spcBef>
            </a:pPr>
            <a:endParaRPr lang="en-US" sz="1600" b="1" dirty="0">
              <a:solidFill>
                <a:schemeClr val="accent1"/>
              </a:solidFill>
              <a:latin typeface="Century Gothic"/>
            </a:endParaRPr>
          </a:p>
          <a:p>
            <a:pPr>
              <a:spcBef>
                <a:spcPts val="300"/>
              </a:spcBef>
            </a:pPr>
            <a:r>
              <a:rPr lang="en-US" sz="1600" b="1" dirty="0">
                <a:solidFill>
                  <a:schemeClr val="accent1"/>
                </a:solidFill>
                <a:latin typeface="Century Gothic"/>
              </a:rPr>
              <a:t>Care from expert coaches and licensed providers</a:t>
            </a:r>
            <a:endParaRPr lang="en-US" dirty="0">
              <a:solidFill>
                <a:schemeClr val="accent1"/>
              </a:solidFill>
            </a:endParaRPr>
          </a:p>
          <a:p>
            <a:pPr marL="288925" indent="-288925">
              <a:spcBef>
                <a:spcPts val="300"/>
              </a:spcBef>
              <a:buFont typeface="Arial" panose="020B0604020202020204" pitchFamily="34" charset="0"/>
              <a:buChar char="•"/>
            </a:pPr>
            <a:r>
              <a:rPr lang="en-US" sz="1400" dirty="0">
                <a:solidFill>
                  <a:schemeClr val="accent1"/>
                </a:solidFill>
                <a:latin typeface="Century Gothic"/>
              </a:rPr>
              <a:t>Get 24/7 support for out-of-range readings and full access to </a:t>
            </a:r>
            <a:br>
              <a:rPr lang="en-US" sz="1400" dirty="0">
                <a:latin typeface="Century Gothic"/>
              </a:rPr>
            </a:br>
            <a:r>
              <a:rPr lang="en-US" sz="1400" dirty="0">
                <a:solidFill>
                  <a:schemeClr val="accent1"/>
                </a:solidFill>
                <a:latin typeface="Century Gothic"/>
              </a:rPr>
              <a:t>one-on-one coaching with certified diabetes specialists</a:t>
            </a:r>
          </a:p>
          <a:p>
            <a:pPr marL="288925" indent="-288925">
              <a:spcBef>
                <a:spcPts val="300"/>
              </a:spcBef>
              <a:buFont typeface="Arial" panose="020B0604020202020204" pitchFamily="34" charset="0"/>
              <a:buChar char="•"/>
            </a:pPr>
            <a:r>
              <a:rPr lang="en-US" sz="1400" dirty="0">
                <a:solidFill>
                  <a:schemeClr val="accent1"/>
                </a:solidFill>
                <a:latin typeface="Century Gothic"/>
                <a:cs typeface="Arial"/>
              </a:rPr>
              <a:t>Medication guidance and lab ordering from a licensed physician</a:t>
            </a:r>
          </a:p>
          <a:p>
            <a:pPr>
              <a:spcBef>
                <a:spcPts val="300"/>
              </a:spcBef>
            </a:pPr>
            <a:endParaRPr lang="en-US" sz="1400" dirty="0">
              <a:solidFill>
                <a:schemeClr val="accent1"/>
              </a:solidFill>
              <a:cs typeface="Arial"/>
            </a:endParaRPr>
          </a:p>
          <a:p>
            <a:pPr>
              <a:spcBef>
                <a:spcPts val="300"/>
              </a:spcBef>
            </a:pPr>
            <a:endParaRPr lang="en-US" sz="1800" b="1" dirty="0">
              <a:solidFill>
                <a:schemeClr val="accent1"/>
              </a:solidFill>
            </a:endParaRPr>
          </a:p>
          <a:p>
            <a:pPr>
              <a:spcBef>
                <a:spcPts val="300"/>
              </a:spcBef>
            </a:pPr>
            <a:endParaRPr lang="en-US" sz="1600" b="1" dirty="0">
              <a:solidFill>
                <a:schemeClr val="accent1"/>
              </a:solidFill>
              <a:latin typeface="Century Gothic"/>
              <a:cs typeface="Arial"/>
            </a:endParaRPr>
          </a:p>
          <a:p>
            <a:pPr marL="288925" indent="-288925">
              <a:spcBef>
                <a:spcPts val="300"/>
              </a:spcBef>
              <a:buFont typeface="Arial,Sans-Serif" panose="020B0604020202020204" pitchFamily="34" charset="0"/>
              <a:buChar char="•"/>
            </a:pPr>
            <a:endParaRPr lang="en-US" sz="1400" dirty="0">
              <a:solidFill>
                <a:schemeClr val="accent1"/>
              </a:solidFill>
              <a:cs typeface="Arial"/>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0"/>
            <a:ext cx="4611757" cy="6858000"/>
          </a:xfrm>
        </p:spPr>
        <p:txBody>
          <a:bodyPr/>
          <a:lstStyle/>
          <a:p>
            <a:endParaRPr lang="en-US" dirty="0"/>
          </a:p>
          <a:p>
            <a:endParaRPr lang="en-US" dirty="0"/>
          </a:p>
        </p:txBody>
      </p:sp>
      <p:sp>
        <p:nvSpPr>
          <p:cNvPr id="7" name="Text Placeholder 7">
            <a:extLst>
              <a:ext uri="{FF2B5EF4-FFF2-40B4-BE49-F238E27FC236}">
                <a16:creationId xmlns:a16="http://schemas.microsoft.com/office/drawing/2014/main" id="{D3D891B6-C696-2A34-3DA3-E0B9E053294A}"/>
              </a:ext>
            </a:extLst>
          </p:cNvPr>
          <p:cNvSpPr>
            <a:spLocks noGrp="1"/>
          </p:cNvSpPr>
          <p:nvPr>
            <p:ph type="body" sz="quarter" idx="23"/>
          </p:nvPr>
        </p:nvSpPr>
        <p:spPr>
          <a:xfrm>
            <a:off x="401201" y="489252"/>
            <a:ext cx="2307459" cy="651574"/>
          </a:xfrm>
        </p:spPr>
        <p:txBody>
          <a:bodyPr/>
          <a:lstStyle/>
          <a:p>
            <a:r>
              <a:rPr lang="en-US" dirty="0">
                <a:solidFill>
                  <a:schemeClr val="accent2"/>
                </a:solidFill>
              </a:rPr>
              <a:t>2.1%</a:t>
            </a:r>
          </a:p>
        </p:txBody>
      </p:sp>
      <p:sp>
        <p:nvSpPr>
          <p:cNvPr id="8" name="Text Placeholder 8">
            <a:extLst>
              <a:ext uri="{FF2B5EF4-FFF2-40B4-BE49-F238E27FC236}">
                <a16:creationId xmlns:a16="http://schemas.microsoft.com/office/drawing/2014/main" id="{DA770C3F-8FC3-25DB-2B3B-5E4486BD9144}"/>
              </a:ext>
            </a:extLst>
          </p:cNvPr>
          <p:cNvSpPr>
            <a:spLocks noGrp="1"/>
          </p:cNvSpPr>
          <p:nvPr>
            <p:ph type="body" sz="quarter" idx="26"/>
          </p:nvPr>
        </p:nvSpPr>
        <p:spPr>
          <a:xfrm>
            <a:off x="401199" y="1140825"/>
            <a:ext cx="3840904" cy="575945"/>
          </a:xfrm>
        </p:spPr>
        <p:txBody>
          <a:bodyPr/>
          <a:lstStyle/>
          <a:p>
            <a:r>
              <a:rPr lang="en-US" dirty="0">
                <a:latin typeface="Century Gothic"/>
              </a:rPr>
              <a:t>Average HbA1c reduction </a:t>
            </a:r>
            <a:br>
              <a:rPr lang="en-US" dirty="0"/>
            </a:br>
            <a:r>
              <a:rPr lang="en-US" dirty="0">
                <a:latin typeface="Century Gothic"/>
              </a:rPr>
              <a:t>sustained over 5 years</a:t>
            </a:r>
            <a:r>
              <a:rPr lang="en-US" baseline="30000" dirty="0">
                <a:latin typeface="Century Gothic"/>
              </a:rPr>
              <a:t>1</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269638" y="6088191"/>
            <a:ext cx="4114695" cy="2429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n-US" sz="1050" baseline="30000" dirty="0">
                <a:latin typeface="Century Gothic"/>
              </a:rPr>
              <a:t>1</a:t>
            </a:r>
            <a:r>
              <a:rPr kumimoji="0" lang="en-US" sz="800" b="0" i="0" u="none" strike="noStrike" kern="1200" cap="none" spc="0" normalizeH="0" baseline="0" noProof="0" dirty="0">
                <a:ln>
                  <a:noFill/>
                </a:ln>
                <a:effectLst/>
                <a:uLnTx/>
                <a:uFillTx/>
                <a:latin typeface="Century Gothic"/>
              </a:rPr>
              <a:t> </a:t>
            </a:r>
            <a:r>
              <a:rPr kumimoji="0" lang="en-US" sz="1000" b="0" i="0" u="none" strike="noStrike" kern="1200" cap="none" spc="0" normalizeH="0" baseline="0" noProof="0" dirty="0">
                <a:ln>
                  <a:noFill/>
                </a:ln>
                <a:effectLst/>
                <a:uLnTx/>
                <a:uFillTx/>
                <a:latin typeface="Century Gothic"/>
              </a:rPr>
              <a:t>For members starting A1c ≥ 8% at 3 months</a:t>
            </a:r>
            <a:r>
              <a:rPr lang="en-US" sz="1000" dirty="0">
                <a:latin typeface="Century Gothic"/>
              </a:rPr>
              <a:t> </a:t>
            </a:r>
            <a:endParaRPr kumimoji="0" lang="en-US" sz="1000" b="0" i="0" u="none" strike="noStrike" kern="1200" cap="none" spc="0" normalizeH="0" baseline="0" noProof="0" dirty="0">
              <a:ln>
                <a:noFill/>
              </a:ln>
              <a:effectLst/>
              <a:uLnTx/>
              <a:uFillTx/>
              <a:latin typeface="Century Gothic" panose="020B0502020202020204" pitchFamily="34" charset="0"/>
              <a:ea typeface="+mn-ea"/>
              <a:cs typeface="+mn-cs"/>
            </a:endParaRPr>
          </a:p>
          <a:p>
            <a:pPr>
              <a:spcBef>
                <a:spcPts val="0"/>
              </a:spcBef>
            </a:pPr>
            <a:r>
              <a:rPr lang="en-US" sz="1000" baseline="30000" dirty="0">
                <a:latin typeface="Century Gothic"/>
              </a:rPr>
              <a:t>2</a:t>
            </a:r>
            <a:r>
              <a:rPr lang="en-US" sz="1000" dirty="0">
                <a:latin typeface="Century Gothic"/>
              </a:rPr>
              <a:t> Teladoc Health data</a:t>
            </a:r>
            <a:endParaRPr lang="en-US" sz="1000" b="0" i="0" u="none" strike="noStrike" kern="1200" cap="none" spc="0" normalizeH="0" baseline="0" noProof="0" dirty="0">
              <a:ln>
                <a:noFill/>
              </a:ln>
              <a:effectLst/>
              <a:uLnTx/>
              <a:uFillTx/>
              <a:latin typeface="Century Gothic"/>
            </a:endParaRPr>
          </a:p>
          <a:p>
            <a:pPr>
              <a:spcBef>
                <a:spcPts val="0"/>
              </a:spcBef>
            </a:pPr>
            <a:r>
              <a:rPr lang="en-US" sz="1000" baseline="30000" dirty="0">
                <a:latin typeface="Century Gothic"/>
              </a:rPr>
              <a:t>3 </a:t>
            </a:r>
            <a:r>
              <a:rPr lang="en-US" sz="1000" dirty="0">
                <a:latin typeface="Century Gothic"/>
              </a:rPr>
              <a:t>Teladoc Health Consumer Marketing Repository, September 2023</a:t>
            </a:r>
          </a:p>
          <a:p>
            <a:endParaRPr lang="en-US" sz="1050" baseline="30000" dirty="0"/>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383936" y="4132850"/>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96%</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383934" y="4784423"/>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Members felt coaching session </a:t>
            </a:r>
            <a:br>
              <a:rPr lang="en-US" dirty="0">
                <a:latin typeface="Century Gothic"/>
              </a:rPr>
            </a:br>
            <a:r>
              <a:rPr lang="en-US" dirty="0">
                <a:latin typeface="Century Gothic"/>
              </a:rPr>
              <a:t>was personalized to their needs and </a:t>
            </a:r>
            <a:br>
              <a:rPr lang="en-US" dirty="0">
                <a:latin typeface="Century Gothic"/>
              </a:rPr>
            </a:br>
            <a:r>
              <a:rPr lang="en-US" dirty="0">
                <a:latin typeface="Century Gothic"/>
              </a:rPr>
              <a:t>health goals</a:t>
            </a:r>
            <a:r>
              <a:rPr lang="en-US" baseline="30000" dirty="0">
                <a:latin typeface="Century Gothic"/>
              </a:rPr>
              <a:t>3</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383936" y="2312734"/>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48%</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383934" y="2964307"/>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Reduced incidence of diabetes over a </a:t>
            </a:r>
            <a:br>
              <a:rPr lang="en-US" dirty="0">
                <a:latin typeface="Century Gothic"/>
              </a:rPr>
            </a:br>
            <a:r>
              <a:rPr lang="en-US" dirty="0">
                <a:latin typeface="Century Gothic"/>
              </a:rPr>
              <a:t>3-year period</a:t>
            </a:r>
            <a:r>
              <a:rPr lang="en-US" baseline="30000" dirty="0">
                <a:latin typeface="Century Gothic"/>
              </a:rPr>
              <a:t>2</a:t>
            </a:r>
            <a:endParaRPr lang="en-US" sz="900" baseline="30000" dirty="0">
              <a:latin typeface="Century Gothic"/>
            </a:endParaRPr>
          </a:p>
        </p:txBody>
      </p:sp>
      <p:sp>
        <p:nvSpPr>
          <p:cNvPr id="14" name="TextBox 13">
            <a:extLst>
              <a:ext uri="{FF2B5EF4-FFF2-40B4-BE49-F238E27FC236}">
                <a16:creationId xmlns:a16="http://schemas.microsoft.com/office/drawing/2014/main" id="{CA04222B-24E1-7039-7120-743921E1D8C3}"/>
              </a:ext>
            </a:extLst>
          </p:cNvPr>
          <p:cNvSpPr txBox="1"/>
          <p:nvPr/>
        </p:nvSpPr>
        <p:spPr>
          <a:xfrm>
            <a:off x="9235457" y="195690"/>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Care Complete</a:t>
            </a:r>
          </a:p>
        </p:txBody>
      </p:sp>
    </p:spTree>
    <p:extLst>
      <p:ext uri="{BB962C8B-B14F-4D97-AF65-F5344CB8AC3E}">
        <p14:creationId xmlns:p14="http://schemas.microsoft.com/office/powerpoint/2010/main" val="223230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latin typeface="Georgia"/>
              </a:rPr>
              <a:t>Diabetes Management features</a:t>
            </a:r>
            <a:endParaRPr lang="en-US" dirty="0"/>
          </a:p>
        </p:txBody>
      </p:sp>
      <p:sp>
        <p:nvSpPr>
          <p:cNvPr id="9" name="Text Placeholder 8">
            <a:extLst>
              <a:ext uri="{FF2B5EF4-FFF2-40B4-BE49-F238E27FC236}">
                <a16:creationId xmlns:a16="http://schemas.microsoft.com/office/drawing/2014/main" id="{2182DC28-E306-678B-3B90-483B8F835C1D}"/>
              </a:ext>
            </a:extLst>
          </p:cNvPr>
          <p:cNvSpPr>
            <a:spLocks noGrp="1"/>
          </p:cNvSpPr>
          <p:nvPr>
            <p:ph type="body" sz="quarter" idx="40"/>
          </p:nvPr>
        </p:nvSpPr>
        <p:spPr/>
        <p:txBody>
          <a:bodyPr/>
          <a:lstStyle/>
          <a:p>
            <a:r>
              <a:rPr lang="en-US" dirty="0"/>
              <a:t>Connected blood </a:t>
            </a:r>
            <a:br>
              <a:rPr lang="en-US" dirty="0"/>
            </a:br>
            <a:r>
              <a:rPr lang="en-US" dirty="0"/>
              <a:t>glucose meter</a:t>
            </a:r>
          </a:p>
        </p:txBody>
      </p:sp>
      <p:sp>
        <p:nvSpPr>
          <p:cNvPr id="10" name="Text Placeholder 9">
            <a:extLst>
              <a:ext uri="{FF2B5EF4-FFF2-40B4-BE49-F238E27FC236}">
                <a16:creationId xmlns:a16="http://schemas.microsoft.com/office/drawing/2014/main" id="{BEEDDD0F-97DB-2B15-536F-8428E6DCC56B}"/>
              </a:ext>
            </a:extLst>
          </p:cNvPr>
          <p:cNvSpPr>
            <a:spLocks noGrp="1"/>
          </p:cNvSpPr>
          <p:nvPr>
            <p:ph type="body" sz="quarter" idx="41"/>
          </p:nvPr>
        </p:nvSpPr>
        <p:spPr/>
        <p:txBody>
          <a:bodyPr vert="horz" lIns="0" tIns="0" rIns="0" bIns="0" rtlCol="0" anchor="t">
            <a:noAutofit/>
          </a:bodyPr>
          <a:lstStyle/>
          <a:p>
            <a:r>
              <a:rPr lang="en-US" dirty="0">
                <a:latin typeface="Century Gothic"/>
              </a:rPr>
              <a:t>Unlimited strips </a:t>
            </a:r>
            <a:br>
              <a:rPr lang="en-US" dirty="0">
                <a:latin typeface="Century Gothic"/>
              </a:rPr>
            </a:br>
            <a:r>
              <a:rPr lang="en-US" dirty="0">
                <a:latin typeface="Century Gothic"/>
              </a:rPr>
              <a:t>and lancets</a:t>
            </a:r>
          </a:p>
        </p:txBody>
      </p:sp>
      <p:sp>
        <p:nvSpPr>
          <p:cNvPr id="11" name="Text Placeholder 10">
            <a:extLst>
              <a:ext uri="{FF2B5EF4-FFF2-40B4-BE49-F238E27FC236}">
                <a16:creationId xmlns:a16="http://schemas.microsoft.com/office/drawing/2014/main" id="{E741570B-DB8B-7033-2C50-CA59E3B82DFB}"/>
              </a:ext>
            </a:extLst>
          </p:cNvPr>
          <p:cNvSpPr>
            <a:spLocks noGrp="1"/>
          </p:cNvSpPr>
          <p:nvPr>
            <p:ph type="body" sz="quarter" idx="42"/>
          </p:nvPr>
        </p:nvSpPr>
        <p:spPr/>
        <p:txBody>
          <a:bodyPr/>
          <a:lstStyle/>
          <a:p>
            <a:r>
              <a:rPr lang="en-US" dirty="0"/>
              <a:t>Guidance from a licensed provider</a:t>
            </a:r>
          </a:p>
        </p:txBody>
      </p:sp>
      <p:sp>
        <p:nvSpPr>
          <p:cNvPr id="12" name="Text Placeholder 11">
            <a:extLst>
              <a:ext uri="{FF2B5EF4-FFF2-40B4-BE49-F238E27FC236}">
                <a16:creationId xmlns:a16="http://schemas.microsoft.com/office/drawing/2014/main" id="{9C97E105-0C16-BA83-62ED-DA8EF04325C2}"/>
              </a:ext>
            </a:extLst>
          </p:cNvPr>
          <p:cNvSpPr>
            <a:spLocks noGrp="1"/>
          </p:cNvSpPr>
          <p:nvPr>
            <p:ph type="body" sz="quarter" idx="43"/>
          </p:nvPr>
        </p:nvSpPr>
        <p:spPr/>
        <p:txBody>
          <a:bodyPr/>
          <a:lstStyle/>
          <a:p>
            <a:r>
              <a:rPr lang="en-US" dirty="0"/>
              <a:t>In-app tools </a:t>
            </a:r>
            <a:br>
              <a:rPr lang="en-US" dirty="0"/>
            </a:br>
            <a:r>
              <a:rPr lang="en-US" dirty="0"/>
              <a:t>and resources</a:t>
            </a:r>
          </a:p>
        </p:txBody>
      </p:sp>
      <p:sp>
        <p:nvSpPr>
          <p:cNvPr id="13" name="Text Placeholder 12">
            <a:extLst>
              <a:ext uri="{FF2B5EF4-FFF2-40B4-BE49-F238E27FC236}">
                <a16:creationId xmlns:a16="http://schemas.microsoft.com/office/drawing/2014/main" id="{09C65DA8-F73C-C32E-188B-485ABAEC3CE6}"/>
              </a:ext>
            </a:extLst>
          </p:cNvPr>
          <p:cNvSpPr>
            <a:spLocks noGrp="1"/>
          </p:cNvSpPr>
          <p:nvPr>
            <p:ph type="body" sz="quarter" idx="44"/>
          </p:nvPr>
        </p:nvSpPr>
        <p:spPr/>
        <p:txBody>
          <a:bodyPr vert="horz" lIns="0" tIns="0" rIns="0" bIns="0" rtlCol="0" anchor="t">
            <a:noAutofit/>
          </a:bodyPr>
          <a:lstStyle/>
          <a:p>
            <a:r>
              <a:rPr lang="en-US" dirty="0">
                <a:latin typeface="Century Gothic"/>
              </a:rPr>
              <a:t>Guidance from a licensed provider</a:t>
            </a:r>
            <a:endParaRPr lang="en-US" dirty="0"/>
          </a:p>
        </p:txBody>
      </p:sp>
      <p:sp>
        <p:nvSpPr>
          <p:cNvPr id="14" name="Text Placeholder 13">
            <a:extLst>
              <a:ext uri="{FF2B5EF4-FFF2-40B4-BE49-F238E27FC236}">
                <a16:creationId xmlns:a16="http://schemas.microsoft.com/office/drawing/2014/main" id="{303028DF-9FD7-7AB5-FB14-A65475FC66FF}"/>
              </a:ext>
            </a:extLst>
          </p:cNvPr>
          <p:cNvSpPr>
            <a:spLocks noGrp="1"/>
          </p:cNvSpPr>
          <p:nvPr>
            <p:ph type="body" sz="quarter" idx="45"/>
          </p:nvPr>
        </p:nvSpPr>
        <p:spPr/>
        <p:txBody>
          <a:bodyPr/>
          <a:lstStyle/>
          <a:p>
            <a:endParaRPr lang="en-US" dirty="0"/>
          </a:p>
        </p:txBody>
      </p:sp>
      <p:sp>
        <p:nvSpPr>
          <p:cNvPr id="15" name="Text Placeholder 14">
            <a:extLst>
              <a:ext uri="{FF2B5EF4-FFF2-40B4-BE49-F238E27FC236}">
                <a16:creationId xmlns:a16="http://schemas.microsoft.com/office/drawing/2014/main" id="{BDA4BFF5-EE28-DC69-50AB-B6F206BE29EA}"/>
              </a:ext>
            </a:extLst>
          </p:cNvPr>
          <p:cNvSpPr>
            <a:spLocks noGrp="1"/>
          </p:cNvSpPr>
          <p:nvPr>
            <p:ph type="body" sz="quarter" idx="46"/>
          </p:nvPr>
        </p:nvSpPr>
        <p:spPr/>
        <p:txBody>
          <a:bodyPr/>
          <a:lstStyle/>
          <a:p>
            <a:endParaRPr lang="en-US" dirty="0"/>
          </a:p>
        </p:txBody>
      </p:sp>
      <p:sp>
        <p:nvSpPr>
          <p:cNvPr id="16" name="Text Placeholder 15">
            <a:extLst>
              <a:ext uri="{FF2B5EF4-FFF2-40B4-BE49-F238E27FC236}">
                <a16:creationId xmlns:a16="http://schemas.microsoft.com/office/drawing/2014/main" id="{BCA87BF8-1CB6-4317-0F07-0C43DCC29BC0}"/>
              </a:ext>
            </a:extLst>
          </p:cNvPr>
          <p:cNvSpPr>
            <a:spLocks noGrp="1"/>
          </p:cNvSpPr>
          <p:nvPr>
            <p:ph type="body" sz="quarter" idx="47"/>
          </p:nvPr>
        </p:nvSpPr>
        <p:spPr/>
        <p:txBody>
          <a:bodyPr/>
          <a:lstStyle/>
          <a:p>
            <a:endParaRPr lang="en-US" dirty="0"/>
          </a:p>
        </p:txBody>
      </p:sp>
      <p:sp>
        <p:nvSpPr>
          <p:cNvPr id="17" name="Text Placeholder 16">
            <a:extLst>
              <a:ext uri="{FF2B5EF4-FFF2-40B4-BE49-F238E27FC236}">
                <a16:creationId xmlns:a16="http://schemas.microsoft.com/office/drawing/2014/main" id="{CD3C46EA-CDF3-0D80-24CE-8C8ECA72D52E}"/>
              </a:ext>
            </a:extLst>
          </p:cNvPr>
          <p:cNvSpPr>
            <a:spLocks noGrp="1"/>
          </p:cNvSpPr>
          <p:nvPr>
            <p:ph type="body" sz="quarter" idx="48"/>
          </p:nvPr>
        </p:nvSpPr>
        <p:spPr/>
        <p:txBody>
          <a:bodyPr/>
          <a:lstStyle/>
          <a:p>
            <a:endParaRPr lang="en-US" dirty="0"/>
          </a:p>
        </p:txBody>
      </p:sp>
      <p:sp>
        <p:nvSpPr>
          <p:cNvPr id="18" name="Text Placeholder 17">
            <a:extLst>
              <a:ext uri="{FF2B5EF4-FFF2-40B4-BE49-F238E27FC236}">
                <a16:creationId xmlns:a16="http://schemas.microsoft.com/office/drawing/2014/main" id="{6FCBDFC5-0A47-5EF9-98E9-C9B172E236D1}"/>
              </a:ext>
            </a:extLst>
          </p:cNvPr>
          <p:cNvSpPr>
            <a:spLocks noGrp="1"/>
          </p:cNvSpPr>
          <p:nvPr>
            <p:ph type="body" sz="quarter" idx="49"/>
          </p:nvPr>
        </p:nvSpPr>
        <p:spPr/>
        <p:txBody>
          <a:bodyPr/>
          <a:lstStyle/>
          <a:p>
            <a:endParaRPr lang="en-US" dirty="0"/>
          </a:p>
        </p:txBody>
      </p:sp>
      <p:sp>
        <p:nvSpPr>
          <p:cNvPr id="19" name="Text Placeholder 18">
            <a:extLst>
              <a:ext uri="{FF2B5EF4-FFF2-40B4-BE49-F238E27FC236}">
                <a16:creationId xmlns:a16="http://schemas.microsoft.com/office/drawing/2014/main" id="{D4B63083-878F-01E7-F1BE-B95BE51C25AB}"/>
              </a:ext>
            </a:extLst>
          </p:cNvPr>
          <p:cNvSpPr>
            <a:spLocks noGrp="1"/>
          </p:cNvSpPr>
          <p:nvPr>
            <p:ph type="body" sz="quarter" idx="50"/>
          </p:nvPr>
        </p:nvSpPr>
        <p:spPr/>
        <p:txBody>
          <a:bodyPr/>
          <a:lstStyle/>
          <a:p>
            <a:endParaRPr lang="en-US" dirty="0"/>
          </a:p>
        </p:txBody>
      </p:sp>
      <p:sp>
        <p:nvSpPr>
          <p:cNvPr id="20" name="Text Placeholder 19">
            <a:extLst>
              <a:ext uri="{FF2B5EF4-FFF2-40B4-BE49-F238E27FC236}">
                <a16:creationId xmlns:a16="http://schemas.microsoft.com/office/drawing/2014/main" id="{B299ADCF-258F-981C-7019-E991CAF03071}"/>
              </a:ext>
            </a:extLst>
          </p:cNvPr>
          <p:cNvSpPr>
            <a:spLocks noGrp="1"/>
          </p:cNvSpPr>
          <p:nvPr>
            <p:ph type="body" sz="quarter" idx="51"/>
          </p:nvPr>
        </p:nvSpPr>
        <p:spPr/>
        <p:txBody>
          <a:bodyPr/>
          <a:lstStyle/>
          <a:p>
            <a:endParaRPr lang="en-US" dirty="0"/>
          </a:p>
        </p:txBody>
      </p:sp>
      <p:sp>
        <p:nvSpPr>
          <p:cNvPr id="21" name="Text Placeholder 20">
            <a:extLst>
              <a:ext uri="{FF2B5EF4-FFF2-40B4-BE49-F238E27FC236}">
                <a16:creationId xmlns:a16="http://schemas.microsoft.com/office/drawing/2014/main" id="{497E97B8-A8A5-542A-A2CB-7CC426DACA22}"/>
              </a:ext>
            </a:extLst>
          </p:cNvPr>
          <p:cNvSpPr>
            <a:spLocks noGrp="1"/>
          </p:cNvSpPr>
          <p:nvPr>
            <p:ph type="body" sz="quarter" idx="52"/>
          </p:nvPr>
        </p:nvSpPr>
        <p:spPr/>
        <p:txBody>
          <a:bodyPr/>
          <a:lstStyle/>
          <a:p>
            <a:endParaRPr lang="en-US" dirty="0"/>
          </a:p>
        </p:txBody>
      </p:sp>
      <p:sp>
        <p:nvSpPr>
          <p:cNvPr id="22" name="Text Placeholder 21">
            <a:extLst>
              <a:ext uri="{FF2B5EF4-FFF2-40B4-BE49-F238E27FC236}">
                <a16:creationId xmlns:a16="http://schemas.microsoft.com/office/drawing/2014/main" id="{9F1AC53A-05B6-F94D-10BC-2BC770AF8D8A}"/>
              </a:ext>
            </a:extLst>
          </p:cNvPr>
          <p:cNvSpPr>
            <a:spLocks noGrp="1"/>
          </p:cNvSpPr>
          <p:nvPr>
            <p:ph type="body" sz="quarter" idx="53"/>
          </p:nvPr>
        </p:nvSpPr>
        <p:spPr/>
        <p:txBody>
          <a:bodyPr/>
          <a:lstStyle/>
          <a:p>
            <a:endParaRPr lang="en-US" dirty="0"/>
          </a:p>
        </p:txBody>
      </p:sp>
      <p:sp>
        <p:nvSpPr>
          <p:cNvPr id="23" name="Text Placeholder 22">
            <a:extLst>
              <a:ext uri="{FF2B5EF4-FFF2-40B4-BE49-F238E27FC236}">
                <a16:creationId xmlns:a16="http://schemas.microsoft.com/office/drawing/2014/main" id="{10357602-6C0B-3E47-77D0-CC382D00DF49}"/>
              </a:ext>
            </a:extLst>
          </p:cNvPr>
          <p:cNvSpPr>
            <a:spLocks noGrp="1"/>
          </p:cNvSpPr>
          <p:nvPr>
            <p:ph type="body" sz="quarter" idx="54"/>
          </p:nvPr>
        </p:nvSpPr>
        <p:spPr/>
        <p:txBody>
          <a:bodyPr/>
          <a:lstStyle/>
          <a:p>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61"/>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62"/>
          </p:nvPr>
        </p:nvSpPr>
        <p:spPr/>
        <p:txBody>
          <a:bodyPr/>
          <a:lstStyle/>
          <a:p>
            <a:fld id="{A82C3BC0-3EBF-3C4C-A3D8-795624EBC6AA}" type="slidenum">
              <a:rPr lang="en-US" smtClean="0"/>
              <a:pPr/>
              <a:t>59</a:t>
            </a:fld>
            <a:endParaRPr lang="en-US" dirty="0"/>
          </a:p>
        </p:txBody>
      </p:sp>
      <p:pic>
        <p:nvPicPr>
          <p:cNvPr id="33" name="Picture 32" descr="A close-up of a person using a blood sugar test&#10;&#10;Description automatically generated">
            <a:extLst>
              <a:ext uri="{FF2B5EF4-FFF2-40B4-BE49-F238E27FC236}">
                <a16:creationId xmlns:a16="http://schemas.microsoft.com/office/drawing/2014/main" id="{DE04E022-84CB-D4A7-FF15-C5FE02A20F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426" y="2329077"/>
            <a:ext cx="1989448" cy="1908356"/>
          </a:xfrm>
          <a:prstGeom prst="ellipse">
            <a:avLst/>
          </a:prstGeom>
        </p:spPr>
      </p:pic>
      <p:pic>
        <p:nvPicPr>
          <p:cNvPr id="34" name="Picture 33">
            <a:extLst>
              <a:ext uri="{FF2B5EF4-FFF2-40B4-BE49-F238E27FC236}">
                <a16:creationId xmlns:a16="http://schemas.microsoft.com/office/drawing/2014/main" id="{D3DD9F1F-9F15-EB7C-62B9-52EC793BD8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21208" y="2339068"/>
            <a:ext cx="1989448" cy="1908356"/>
          </a:xfrm>
          <a:prstGeom prst="ellipse">
            <a:avLst/>
          </a:prstGeom>
        </p:spPr>
      </p:pic>
      <p:pic>
        <p:nvPicPr>
          <p:cNvPr id="35" name="Picture 34">
            <a:extLst>
              <a:ext uri="{FF2B5EF4-FFF2-40B4-BE49-F238E27FC236}">
                <a16:creationId xmlns:a16="http://schemas.microsoft.com/office/drawing/2014/main" id="{6DD29DFB-B7BA-6210-12B8-3CF99DBBC20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40183" y="2329077"/>
            <a:ext cx="1989448" cy="1908356"/>
          </a:xfrm>
          <a:prstGeom prst="ellipse">
            <a:avLst/>
          </a:prstGeom>
        </p:spPr>
      </p:pic>
      <p:pic>
        <p:nvPicPr>
          <p:cNvPr id="36" name="Picture 35">
            <a:extLst>
              <a:ext uri="{FF2B5EF4-FFF2-40B4-BE49-F238E27FC236}">
                <a16:creationId xmlns:a16="http://schemas.microsoft.com/office/drawing/2014/main" id="{08AD0BF4-B587-0AC6-F431-6776085F86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33249" y="2322840"/>
            <a:ext cx="1989448" cy="1908356"/>
          </a:xfrm>
          <a:prstGeom prst="ellipse">
            <a:avLst/>
          </a:prstGeom>
        </p:spPr>
      </p:pic>
      <p:pic>
        <p:nvPicPr>
          <p:cNvPr id="37" name="Picture 36">
            <a:extLst>
              <a:ext uri="{FF2B5EF4-FFF2-40B4-BE49-F238E27FC236}">
                <a16:creationId xmlns:a16="http://schemas.microsoft.com/office/drawing/2014/main" id="{35539A70-9538-41DF-9438-ED50EB88A5F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380567" y="2323753"/>
            <a:ext cx="1989448" cy="1908356"/>
          </a:xfrm>
          <a:prstGeom prst="ellipse">
            <a:avLst/>
          </a:prstGeom>
        </p:spPr>
      </p:pic>
      <p:sp>
        <p:nvSpPr>
          <p:cNvPr id="3" name="Text Placeholder 2">
            <a:extLst>
              <a:ext uri="{FF2B5EF4-FFF2-40B4-BE49-F238E27FC236}">
                <a16:creationId xmlns:a16="http://schemas.microsoft.com/office/drawing/2014/main" id="{CFD754C6-FCFF-3960-4D71-8AEE69F6DFB0}"/>
              </a:ext>
            </a:extLst>
          </p:cNvPr>
          <p:cNvSpPr>
            <a:spLocks noGrp="1"/>
          </p:cNvSpPr>
          <p:nvPr>
            <p:ph type="body" sz="quarter" idx="13"/>
          </p:nvPr>
        </p:nvSpPr>
        <p:spPr>
          <a:xfrm>
            <a:off x="496888" y="874621"/>
            <a:ext cx="9768341" cy="327025"/>
          </a:xfrm>
        </p:spPr>
        <p:txBody>
          <a:bodyPr vert="horz" lIns="0" tIns="0" rIns="0" bIns="0" rtlCol="0" anchor="t">
            <a:noAutofit/>
          </a:bodyPr>
          <a:lstStyle/>
          <a:p>
            <a:r>
              <a:rPr lang="en-US" dirty="0">
                <a:latin typeface="Century Gothic"/>
              </a:rPr>
              <a:t>AN overview</a:t>
            </a:r>
            <a:endParaRPr lang="en-US" dirty="0"/>
          </a:p>
        </p:txBody>
      </p:sp>
      <p:sp>
        <p:nvSpPr>
          <p:cNvPr id="7" name="TextBox 6">
            <a:extLst>
              <a:ext uri="{FF2B5EF4-FFF2-40B4-BE49-F238E27FC236}">
                <a16:creationId xmlns:a16="http://schemas.microsoft.com/office/drawing/2014/main" id="{A07BC43C-8E3F-40C7-3F50-CB1FAC052788}"/>
              </a:ext>
            </a:extLst>
          </p:cNvPr>
          <p:cNvSpPr txBox="1"/>
          <p:nvPr/>
        </p:nvSpPr>
        <p:spPr>
          <a:xfrm>
            <a:off x="834887" y="6440557"/>
            <a:ext cx="0" cy="0"/>
          </a:xfrm>
          <a:prstGeom prst="rect">
            <a:avLst/>
          </a:prstGeom>
          <a:noFill/>
        </p:spPr>
        <p:txBody>
          <a:bodyPr wrap="none" lIns="0" tIns="0" rIns="0" bIns="0" rtlCol="0">
            <a:noAutofit/>
          </a:bodyPr>
          <a:lstStyle/>
          <a:p>
            <a:pPr algn="l">
              <a:spcBef>
                <a:spcPts val="900"/>
              </a:spcBef>
            </a:pPr>
            <a:endParaRPr lang="en-US" dirty="0">
              <a:solidFill>
                <a:schemeClr val="tx1">
                  <a:lumMod val="75000"/>
                  <a:lumOff val="25000"/>
                </a:schemeClr>
              </a:solidFill>
              <a:latin typeface="Century Gothic" panose="020B0502020202020204" pitchFamily="34" charset="0"/>
            </a:endParaRPr>
          </a:p>
        </p:txBody>
      </p:sp>
      <p:sp>
        <p:nvSpPr>
          <p:cNvPr id="24" name="Footer Placeholder 21">
            <a:extLst>
              <a:ext uri="{FF2B5EF4-FFF2-40B4-BE49-F238E27FC236}">
                <a16:creationId xmlns:a16="http://schemas.microsoft.com/office/drawing/2014/main" id="{2D94AB9A-0BD9-8B19-59D1-06452667D4A8}"/>
              </a:ext>
            </a:extLst>
          </p:cNvPr>
          <p:cNvSpPr txBox="1">
            <a:spLocks/>
          </p:cNvSpPr>
          <p:nvPr/>
        </p:nvSpPr>
        <p:spPr>
          <a:xfrm>
            <a:off x="1841008" y="6314795"/>
            <a:ext cx="5038343" cy="246221"/>
          </a:xfrm>
          <a:prstGeom prst="rect">
            <a:avLst/>
          </a:prstGeom>
          <a:noFill/>
        </p:spPr>
        <p:txBody>
          <a:bodyPr vert="horz" wrap="square" lIns="0" tIns="0" rIns="0" bIns="0" rtlCol="0" anchor="b" anchorCtr="0">
            <a:spAutoFit/>
          </a:bodyP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900"/>
              </a:spcBef>
            </a:pPr>
            <a:r>
              <a:rPr lang="en-US" dirty="0">
                <a:solidFill>
                  <a:schemeClr val="tx1"/>
                </a:solidFill>
                <a:latin typeface="Century Gothic"/>
              </a:rPr>
              <a:t>*Health Nudges</a:t>
            </a:r>
            <a:r>
              <a:rPr lang="en-US" baseline="30000" dirty="0">
                <a:solidFill>
                  <a:schemeClr val="tx1"/>
                </a:solidFill>
                <a:latin typeface="Century Gothic"/>
              </a:rPr>
              <a:t>TM </a:t>
            </a:r>
            <a:r>
              <a:rPr lang="en-US" dirty="0">
                <a:solidFill>
                  <a:schemeClr val="tx1"/>
                </a:solidFill>
                <a:latin typeface="Century Gothic"/>
              </a:rPr>
              <a:t>are personalized messages for all Condition Management members; they are tailored to where the member is at in their health journey.</a:t>
            </a:r>
            <a:endParaRPr lang="en-US" sz="800" baseline="30000" dirty="0">
              <a:solidFill>
                <a:schemeClr val="tx1"/>
              </a:solidFill>
              <a:latin typeface="Century Gothic"/>
            </a:endParaRPr>
          </a:p>
        </p:txBody>
      </p:sp>
      <p:sp>
        <p:nvSpPr>
          <p:cNvPr id="8" name="TextBox 7">
            <a:extLst>
              <a:ext uri="{FF2B5EF4-FFF2-40B4-BE49-F238E27FC236}">
                <a16:creationId xmlns:a16="http://schemas.microsoft.com/office/drawing/2014/main" id="{BE59187E-EBBC-2072-2182-5E63EBE31A2A}"/>
              </a:ext>
            </a:extLst>
          </p:cNvPr>
          <p:cNvSpPr txBox="1"/>
          <p:nvPr/>
        </p:nvSpPr>
        <p:spPr>
          <a:xfrm>
            <a:off x="9235457" y="195690"/>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Care Complete</a:t>
            </a:r>
          </a:p>
        </p:txBody>
      </p:sp>
      <p:pic>
        <p:nvPicPr>
          <p:cNvPr id="25" name="Picture 24" descr="A black and grey logo&#10;&#10;Description automatically generated">
            <a:extLst>
              <a:ext uri="{FF2B5EF4-FFF2-40B4-BE49-F238E27FC236}">
                <a16:creationId xmlns:a16="http://schemas.microsoft.com/office/drawing/2014/main" id="{F2961F5C-E188-D8F9-8E02-23970B8C873A}"/>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414834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electronic scale&#10;&#10;Description automatically generated">
            <a:extLst>
              <a:ext uri="{FF2B5EF4-FFF2-40B4-BE49-F238E27FC236}">
                <a16:creationId xmlns:a16="http://schemas.microsoft.com/office/drawing/2014/main" id="{66DB2153-B861-EDB1-B39E-8B01437DD7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7173" y="1451236"/>
            <a:ext cx="5289630" cy="2842189"/>
          </a:xfrm>
          <a:prstGeom prst="rect">
            <a:avLst/>
          </a:prstGeom>
        </p:spPr>
      </p:pic>
      <p:pic>
        <p:nvPicPr>
          <p:cNvPr id="8" name="Picture 7" descr="A blood pressure monitor with a black case&#10;&#10;Description automatically generated">
            <a:extLst>
              <a:ext uri="{FF2B5EF4-FFF2-40B4-BE49-F238E27FC236}">
                <a16:creationId xmlns:a16="http://schemas.microsoft.com/office/drawing/2014/main" id="{9A3D9B91-591B-6EA3-CBD1-8480384CBD4F}"/>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4369013" y="1494820"/>
            <a:ext cx="2319870" cy="2905942"/>
          </a:xfrm>
          <a:prstGeom prst="rect">
            <a:avLst/>
          </a:prstGeom>
        </p:spPr>
      </p:pic>
      <p:sp>
        <p:nvSpPr>
          <p:cNvPr id="37" name="Rectangle: Top Corners Rounded 36">
            <a:extLst>
              <a:ext uri="{FF2B5EF4-FFF2-40B4-BE49-F238E27FC236}">
                <a16:creationId xmlns:a16="http://schemas.microsoft.com/office/drawing/2014/main" id="{3FFC4B9A-834C-8E87-1ED0-441FA9A1B3E4}"/>
              </a:ext>
            </a:extLst>
          </p:cNvPr>
          <p:cNvSpPr/>
          <p:nvPr/>
        </p:nvSpPr>
        <p:spPr>
          <a:xfrm flipV="1">
            <a:off x="495300" y="5394739"/>
            <a:ext cx="11223808" cy="483686"/>
          </a:xfrm>
          <a:prstGeom prst="round2SameRect">
            <a:avLst>
              <a:gd name="adj1" fmla="val 4103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sp>
        <p:nvSpPr>
          <p:cNvPr id="2" name="Title 1">
            <a:extLst>
              <a:ext uri="{FF2B5EF4-FFF2-40B4-BE49-F238E27FC236}">
                <a16:creationId xmlns:a16="http://schemas.microsoft.com/office/drawing/2014/main" id="{33D46820-ECD2-BBA6-5ABE-F7D485FC36F1}"/>
              </a:ext>
            </a:extLst>
          </p:cNvPr>
          <p:cNvSpPr>
            <a:spLocks noGrp="1"/>
          </p:cNvSpPr>
          <p:nvPr>
            <p:ph type="title"/>
          </p:nvPr>
        </p:nvSpPr>
        <p:spPr>
          <a:xfrm>
            <a:off x="496888" y="489252"/>
            <a:ext cx="9768341" cy="328304"/>
          </a:xfrm>
        </p:spPr>
        <p:txBody>
          <a:bodyPr/>
          <a:lstStyle/>
          <a:p>
            <a:r>
              <a:rPr lang="en-US" dirty="0"/>
              <a:t>Easy-to-use connected devices</a:t>
            </a:r>
          </a:p>
        </p:txBody>
      </p:sp>
      <p:sp>
        <p:nvSpPr>
          <p:cNvPr id="3" name="Text Placeholder 2">
            <a:extLst>
              <a:ext uri="{FF2B5EF4-FFF2-40B4-BE49-F238E27FC236}">
                <a16:creationId xmlns:a16="http://schemas.microsoft.com/office/drawing/2014/main" id="{96D7D868-1EF7-E917-4118-3B25FF8B28D8}"/>
              </a:ext>
            </a:extLst>
          </p:cNvPr>
          <p:cNvSpPr>
            <a:spLocks noGrp="1"/>
          </p:cNvSpPr>
          <p:nvPr>
            <p:ph type="body" sz="quarter" idx="13"/>
          </p:nvPr>
        </p:nvSpPr>
        <p:spPr>
          <a:xfrm>
            <a:off x="496888" y="874621"/>
            <a:ext cx="9768341" cy="327025"/>
          </a:xfrm>
        </p:spPr>
        <p:txBody>
          <a:bodyPr/>
          <a:lstStyle/>
          <a:p>
            <a:r>
              <a:rPr lang="en-US" dirty="0"/>
              <a:t>SMART devices allow you to track effortlessly</a:t>
            </a:r>
          </a:p>
        </p:txBody>
      </p:sp>
      <p:sp>
        <p:nvSpPr>
          <p:cNvPr id="4" name="Footer Placeholder 3">
            <a:extLst>
              <a:ext uri="{FF2B5EF4-FFF2-40B4-BE49-F238E27FC236}">
                <a16:creationId xmlns:a16="http://schemas.microsoft.com/office/drawing/2014/main" id="{92398E7F-FB35-A6C1-E384-1359B2017A71}"/>
              </a:ext>
            </a:extLst>
          </p:cNvPr>
          <p:cNvSpPr>
            <a:spLocks noGrp="1"/>
          </p:cNvSpPr>
          <p:nvPr>
            <p:ph type="ftr" sz="quarter" idx="15"/>
          </p:nvPr>
        </p:nvSpPr>
        <p:spPr>
          <a:xfrm>
            <a:off x="2332202" y="6330097"/>
            <a:ext cx="8686800" cy="131164"/>
          </a:xfrm>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23A9DF69-7A04-88D5-3976-3E5F671CA246}"/>
              </a:ext>
            </a:extLst>
          </p:cNvPr>
          <p:cNvSpPr>
            <a:spLocks noGrp="1"/>
          </p:cNvSpPr>
          <p:nvPr>
            <p:ph type="sldNum" sz="quarter" idx="16"/>
          </p:nvPr>
        </p:nvSpPr>
        <p:spPr>
          <a:xfrm>
            <a:off x="11074627" y="6331010"/>
            <a:ext cx="620485" cy="131164"/>
          </a:xfrm>
        </p:spPr>
        <p:txBody>
          <a:bodyPr/>
          <a:lstStyle/>
          <a:p>
            <a:fld id="{A82C3BC0-3EBF-3C4C-A3D8-795624EBC6AA}" type="slidenum">
              <a:rPr lang="en-US" smtClean="0"/>
              <a:pPr/>
              <a:t>6</a:t>
            </a:fld>
            <a:endParaRPr lang="en-US" dirty="0"/>
          </a:p>
        </p:txBody>
      </p:sp>
      <p:sp>
        <p:nvSpPr>
          <p:cNvPr id="12" name="Rectangle 11">
            <a:extLst>
              <a:ext uri="{FF2B5EF4-FFF2-40B4-BE49-F238E27FC236}">
                <a16:creationId xmlns:a16="http://schemas.microsoft.com/office/drawing/2014/main" id="{3E396FF4-947C-3527-22E5-97319A43451D}"/>
              </a:ext>
            </a:extLst>
          </p:cNvPr>
          <p:cNvSpPr/>
          <p:nvPr/>
        </p:nvSpPr>
        <p:spPr>
          <a:xfrm>
            <a:off x="7605907" y="992429"/>
            <a:ext cx="1896081" cy="1137213"/>
          </a:xfrm>
          <a:prstGeom prst="rect">
            <a:avLst/>
          </a:prstGeom>
        </p:spPr>
        <p:txBody>
          <a:bodyPr wrap="square" lIns="0" anchor="ctr">
            <a:noAutofit/>
          </a:bodyPr>
          <a:lstStyle/>
          <a:p>
            <a:pPr marL="0" marR="0" lvl="0" indent="0" algn="r" defTabSz="609585" rtl="0" eaLnBrk="1" fontAlgn="auto" latinLnBrk="0" hangingPunct="1">
              <a:lnSpc>
                <a:spcPct val="100000"/>
              </a:lnSpc>
              <a:spcBef>
                <a:spcPts val="0"/>
              </a:spcBef>
              <a:spcAft>
                <a:spcPts val="600"/>
              </a:spcAft>
              <a:buClrTx/>
              <a:buSzTx/>
              <a:buFontTx/>
              <a:buNone/>
              <a:tabLst/>
              <a:defRPr/>
            </a:pPr>
            <a:endParaRPr kumimoji="0" lang="en-US" sz="1050" b="0" i="0" u="none" strike="noStrike" kern="1200" cap="none" spc="0" normalizeH="0" baseline="0" noProof="0" dirty="0">
              <a:ln>
                <a:noFill/>
              </a:ln>
              <a:gradFill>
                <a:gsLst>
                  <a:gs pos="3365">
                    <a:srgbClr val="383B3D"/>
                  </a:gs>
                  <a:gs pos="10577">
                    <a:srgbClr val="383B3D"/>
                  </a:gs>
                </a:gsLst>
                <a:lin ang="0" scaled="1"/>
              </a:gradFill>
              <a:effectLst/>
              <a:uLnTx/>
              <a:uFillTx/>
              <a:latin typeface="Century Gothic" panose="020B0502020202020204" pitchFamily="34" charset="0"/>
              <a:ea typeface="+mn-ea"/>
              <a:cs typeface="+mn-cs"/>
            </a:endParaRPr>
          </a:p>
        </p:txBody>
      </p:sp>
      <p:grpSp>
        <p:nvGrpSpPr>
          <p:cNvPr id="17" name="Group 16">
            <a:extLst>
              <a:ext uri="{FF2B5EF4-FFF2-40B4-BE49-F238E27FC236}">
                <a16:creationId xmlns:a16="http://schemas.microsoft.com/office/drawing/2014/main" id="{B0911BBC-9F73-5734-2821-89BAD28A703B}"/>
              </a:ext>
            </a:extLst>
          </p:cNvPr>
          <p:cNvGrpSpPr/>
          <p:nvPr/>
        </p:nvGrpSpPr>
        <p:grpSpPr>
          <a:xfrm>
            <a:off x="2312510" y="1524500"/>
            <a:ext cx="1290683" cy="2596577"/>
            <a:chOff x="5643416" y="1457641"/>
            <a:chExt cx="1735666" cy="3491788"/>
          </a:xfrm>
        </p:grpSpPr>
        <p:pic>
          <p:nvPicPr>
            <p:cNvPr id="18" name="Picture 7" descr="Graphical user interface, text, application&#10;&#10;Description automatically generated">
              <a:extLst>
                <a:ext uri="{FF2B5EF4-FFF2-40B4-BE49-F238E27FC236}">
                  <a16:creationId xmlns:a16="http://schemas.microsoft.com/office/drawing/2014/main" id="{F41EEFCC-BC09-32C2-5CAF-A95C06A392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416" y="1457641"/>
              <a:ext cx="1735666" cy="3491788"/>
            </a:xfrm>
            <a:prstGeom prst="rect">
              <a:avLst/>
            </a:prstGeom>
          </p:spPr>
        </p:pic>
        <p:pic>
          <p:nvPicPr>
            <p:cNvPr id="20" name="Picture 19">
              <a:extLst>
                <a:ext uri="{FF2B5EF4-FFF2-40B4-BE49-F238E27FC236}">
                  <a16:creationId xmlns:a16="http://schemas.microsoft.com/office/drawing/2014/main" id="{35E79105-89BF-635C-3781-35970084FE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47819" y="1648443"/>
              <a:ext cx="1540902" cy="3140016"/>
            </a:xfrm>
            <a:prstGeom prst="roundRect">
              <a:avLst>
                <a:gd name="adj" fmla="val 4112"/>
              </a:avLst>
            </a:prstGeom>
            <a:solidFill>
              <a:srgbClr val="FFFFFF">
                <a:shade val="85000"/>
              </a:srgbClr>
            </a:solidFill>
            <a:ln>
              <a:noFill/>
            </a:ln>
            <a:effectLst/>
          </p:spPr>
        </p:pic>
      </p:grpSp>
      <p:sp>
        <p:nvSpPr>
          <p:cNvPr id="27" name="Google Shape;262;p15">
            <a:extLst>
              <a:ext uri="{FF2B5EF4-FFF2-40B4-BE49-F238E27FC236}">
                <a16:creationId xmlns:a16="http://schemas.microsoft.com/office/drawing/2014/main" id="{E2B65516-49E9-909B-2816-DE1387D7D845}"/>
              </a:ext>
            </a:extLst>
          </p:cNvPr>
          <p:cNvSpPr/>
          <p:nvPr/>
        </p:nvSpPr>
        <p:spPr>
          <a:xfrm>
            <a:off x="7460276" y="4628297"/>
            <a:ext cx="4234836" cy="492443"/>
          </a:xfrm>
          <a:prstGeom prst="rect">
            <a:avLst/>
          </a:prstGeom>
          <a:noFill/>
          <a:ln>
            <a:noFill/>
          </a:ln>
        </p:spPr>
        <p:txBody>
          <a:bodyPr spcFirstLastPara="1" wrap="square" lIns="0" tIns="0" rIns="0" bIns="0" anchor="t" anchorCtr="0">
            <a:spAutoFit/>
          </a:bodyPr>
          <a:lstStyle/>
          <a:p>
            <a:pPr marL="12700" marR="0" lvl="0" indent="0" algn="ctr" defTabSz="914400" rtl="0" eaLnBrk="1" fontAlgn="auto" latinLnBrk="0" hangingPunct="1">
              <a:lnSpc>
                <a:spcPct val="100000"/>
              </a:lnSpc>
              <a:buClr>
                <a:srgbClr val="000000"/>
              </a:buClr>
              <a:buSzPts val="800"/>
              <a:buFont typeface="Arial"/>
              <a:buNone/>
              <a:tabLst/>
              <a:defRPr/>
            </a:pPr>
            <a:r>
              <a:rPr lang="en-US" sz="1600" dirty="0">
                <a:solidFill>
                  <a:schemeClr val="accent1"/>
                </a:solidFill>
                <a:latin typeface="Century Gothic" panose="020B0502020202020204" pitchFamily="34" charset="0"/>
                <a:sym typeface="Arial"/>
              </a:rPr>
              <a:t>Diabetes Prevention and </a:t>
            </a:r>
            <a:br>
              <a:rPr lang="en-US" sz="1600" dirty="0">
                <a:solidFill>
                  <a:schemeClr val="accent1"/>
                </a:solidFill>
                <a:latin typeface="Century Gothic" panose="020B0502020202020204" pitchFamily="34" charset="0"/>
                <a:sym typeface="Arial"/>
              </a:rPr>
            </a:br>
            <a:r>
              <a:rPr lang="en-US" sz="1600" dirty="0">
                <a:solidFill>
                  <a:schemeClr val="accent1"/>
                </a:solidFill>
                <a:latin typeface="Century Gothic" panose="020B0502020202020204" pitchFamily="34" charset="0"/>
                <a:sym typeface="Arial"/>
              </a:rPr>
              <a:t>W</a:t>
            </a:r>
            <a:r>
              <a:rPr kumimoji="0" lang="en-US" sz="1600"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sym typeface="Arial"/>
              </a:rPr>
              <a:t>eight Management</a:t>
            </a:r>
          </a:p>
        </p:txBody>
      </p:sp>
      <p:sp>
        <p:nvSpPr>
          <p:cNvPr id="28" name="Google Shape;269;p15">
            <a:extLst>
              <a:ext uri="{FF2B5EF4-FFF2-40B4-BE49-F238E27FC236}">
                <a16:creationId xmlns:a16="http://schemas.microsoft.com/office/drawing/2014/main" id="{0DB410D2-5F5C-37A7-1AE6-775A02E350AF}"/>
              </a:ext>
            </a:extLst>
          </p:cNvPr>
          <p:cNvSpPr txBox="1"/>
          <p:nvPr/>
        </p:nvSpPr>
        <p:spPr>
          <a:xfrm>
            <a:off x="527078" y="4584445"/>
            <a:ext cx="3346435" cy="492443"/>
          </a:xfrm>
          <a:prstGeom prst="rect">
            <a:avLst/>
          </a:prstGeom>
          <a:noFill/>
          <a:ln>
            <a:noFill/>
          </a:ln>
        </p:spPr>
        <p:txBody>
          <a:bodyPr spcFirstLastPara="1" wrap="square" lIns="0" tIns="0" rIns="0" bIns="0" anchor="t" anchorCtr="0">
            <a:spAutoFit/>
          </a:bodyPr>
          <a:lstStyle/>
          <a:p>
            <a:pPr marL="11113" marR="0" lvl="0" algn="ctr" defTabSz="914400" rtl="0" eaLnBrk="1" fontAlgn="auto" latinLnBrk="0" hangingPunct="1">
              <a:lnSpc>
                <a:spcPct val="100000"/>
              </a:lnSpc>
              <a:buClr>
                <a:srgbClr val="000000"/>
              </a:buClr>
              <a:buSzPts val="700"/>
              <a:buFont typeface="Arial"/>
              <a:buNone/>
              <a:defRPr/>
            </a:pPr>
            <a:r>
              <a:rPr kumimoji="0" lang="en-US" sz="1600"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sym typeface="Arial"/>
              </a:rPr>
              <a:t>Diabetes Management</a:t>
            </a:r>
          </a:p>
          <a:p>
            <a:pPr marL="11113" marR="0" lvl="0" algn="ctr" defTabSz="914400" rtl="0" eaLnBrk="1" fontAlgn="auto" latinLnBrk="0" hangingPunct="1">
              <a:lnSpc>
                <a:spcPct val="100000"/>
              </a:lnSpc>
              <a:buClr>
                <a:srgbClr val="000000"/>
              </a:buClr>
              <a:buSzPts val="700"/>
              <a:buFont typeface="Arial"/>
              <a:buNone/>
              <a:defRPr/>
            </a:pPr>
            <a:endParaRPr kumimoji="0" lang="en-US" sz="1600"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sym typeface="Arial"/>
            </a:endParaRPr>
          </a:p>
        </p:txBody>
      </p:sp>
      <p:sp>
        <p:nvSpPr>
          <p:cNvPr id="29" name="Text Placeholder 5">
            <a:extLst>
              <a:ext uri="{FF2B5EF4-FFF2-40B4-BE49-F238E27FC236}">
                <a16:creationId xmlns:a16="http://schemas.microsoft.com/office/drawing/2014/main" id="{336B3EF8-260C-188D-29AA-480B467C65D1}"/>
              </a:ext>
            </a:extLst>
          </p:cNvPr>
          <p:cNvSpPr txBox="1">
            <a:spLocks/>
          </p:cNvSpPr>
          <p:nvPr/>
        </p:nvSpPr>
        <p:spPr>
          <a:xfrm>
            <a:off x="495300" y="4424934"/>
            <a:ext cx="3378213" cy="97951"/>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30" name="Google Shape;265;p15">
            <a:extLst>
              <a:ext uri="{FF2B5EF4-FFF2-40B4-BE49-F238E27FC236}">
                <a16:creationId xmlns:a16="http://schemas.microsoft.com/office/drawing/2014/main" id="{F33F7119-B30E-884A-FA55-E587996C0FF6}"/>
              </a:ext>
            </a:extLst>
          </p:cNvPr>
          <p:cNvSpPr txBox="1"/>
          <p:nvPr/>
        </p:nvSpPr>
        <p:spPr>
          <a:xfrm>
            <a:off x="4369013" y="4571229"/>
            <a:ext cx="2593000" cy="492443"/>
          </a:xfrm>
          <a:prstGeom prst="rect">
            <a:avLst/>
          </a:prstGeom>
        </p:spPr>
        <p:txBody>
          <a:bodyPr spcFirstLastPara="1" wrap="square" lIns="0" tIns="0" rIns="0" bIns="0" anchor="t" anchorCtr="0">
            <a:spAutoFit/>
          </a:bodyPr>
          <a:lstStyle/>
          <a:p>
            <a:pPr marL="11113" marR="0" lvl="0" algn="ctr" defTabSz="914400" rtl="0" eaLnBrk="1" fontAlgn="auto" latinLnBrk="0" hangingPunct="1">
              <a:lnSpc>
                <a:spcPct val="100000"/>
              </a:lnSpc>
              <a:buClrTx/>
              <a:buSzTx/>
              <a:buFontTx/>
              <a:buNone/>
              <a:defRPr/>
            </a:pPr>
            <a:r>
              <a:rPr kumimoji="0" lang="en-US" sz="1600"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sym typeface="Arial"/>
              </a:rPr>
              <a:t>Hypertension Management</a:t>
            </a:r>
            <a:endParaRPr kumimoji="0" lang="en-US" sz="1600"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endParaRPr>
          </a:p>
        </p:txBody>
      </p:sp>
      <p:sp>
        <p:nvSpPr>
          <p:cNvPr id="33" name="Text Placeholder 5">
            <a:extLst>
              <a:ext uri="{FF2B5EF4-FFF2-40B4-BE49-F238E27FC236}">
                <a16:creationId xmlns:a16="http://schemas.microsoft.com/office/drawing/2014/main" id="{B767229F-2E15-3C42-6B46-92485F85B0CA}"/>
              </a:ext>
            </a:extLst>
          </p:cNvPr>
          <p:cNvSpPr txBox="1">
            <a:spLocks/>
          </p:cNvSpPr>
          <p:nvPr/>
        </p:nvSpPr>
        <p:spPr>
          <a:xfrm>
            <a:off x="4369013" y="4424934"/>
            <a:ext cx="2593000" cy="97951"/>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34" name="Text Placeholder 5">
            <a:extLst>
              <a:ext uri="{FF2B5EF4-FFF2-40B4-BE49-F238E27FC236}">
                <a16:creationId xmlns:a16="http://schemas.microsoft.com/office/drawing/2014/main" id="{3D0F1BF3-E221-BF12-44C2-1455BA705C35}"/>
              </a:ext>
            </a:extLst>
          </p:cNvPr>
          <p:cNvSpPr txBox="1">
            <a:spLocks/>
          </p:cNvSpPr>
          <p:nvPr/>
        </p:nvSpPr>
        <p:spPr>
          <a:xfrm>
            <a:off x="7460276" y="4424934"/>
            <a:ext cx="4268201" cy="97951"/>
          </a:xfrm>
          <a:prstGeom prst="roundRect">
            <a:avLst>
              <a:gd name="adj" fmla="val 50000"/>
            </a:avLst>
          </a:prstGeom>
          <a:solidFill>
            <a:schemeClr val="accent4"/>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32" name="Text Placeholder 50">
            <a:extLst>
              <a:ext uri="{FF2B5EF4-FFF2-40B4-BE49-F238E27FC236}">
                <a16:creationId xmlns:a16="http://schemas.microsoft.com/office/drawing/2014/main" id="{630DAE66-4528-FC04-CD1F-11D6B9AFF85E}"/>
              </a:ext>
            </a:extLst>
          </p:cNvPr>
          <p:cNvSpPr>
            <a:spLocks noGrp="1"/>
          </p:cNvSpPr>
          <p:nvPr>
            <p:ph type="body" sz="quarter" idx="17"/>
          </p:nvPr>
        </p:nvSpPr>
        <p:spPr>
          <a:xfrm>
            <a:off x="691603" y="5516251"/>
            <a:ext cx="10838192" cy="277071"/>
          </a:xfrm>
        </p:spPr>
        <p:txBody>
          <a:bodyPr/>
          <a:lstStyle/>
          <a:p>
            <a:pPr algn="ctr"/>
            <a:r>
              <a:rPr lang="en-US" sz="1600" b="1" dirty="0">
                <a:solidFill>
                  <a:schemeClr val="bg1"/>
                </a:solidFill>
                <a:latin typeface="Georgia" panose="02040502050405020303" pitchFamily="18" charset="0"/>
              </a:rPr>
              <a:t>Easy-to-use devices empower you to reach your health goals!</a:t>
            </a:r>
          </a:p>
        </p:txBody>
      </p:sp>
      <p:sp>
        <p:nvSpPr>
          <p:cNvPr id="9" name="TextBox 8">
            <a:extLst>
              <a:ext uri="{FF2B5EF4-FFF2-40B4-BE49-F238E27FC236}">
                <a16:creationId xmlns:a16="http://schemas.microsoft.com/office/drawing/2014/main" id="{F83E32E8-CE4D-A82D-7F72-5353263AC92E}"/>
              </a:ext>
            </a:extLst>
          </p:cNvPr>
          <p:cNvSpPr txBox="1"/>
          <p:nvPr/>
        </p:nvSpPr>
        <p:spPr>
          <a:xfrm>
            <a:off x="1806228" y="6146374"/>
            <a:ext cx="5863847" cy="507831"/>
          </a:xfrm>
          <a:prstGeom prst="rect">
            <a:avLst/>
          </a:prstGeom>
          <a:noFill/>
        </p:spPr>
        <p:txBody>
          <a:bodyPr wrap="square" lIns="91440" tIns="45720" rIns="91440" bIns="45720" anchor="t">
            <a:spAutoFit/>
          </a:bodyPr>
          <a:lstStyle/>
          <a:p>
            <a:r>
              <a:rPr lang="en-US" sz="900" dirty="0">
                <a:latin typeface="Century Gothic"/>
                <a:ea typeface="+mn-lt"/>
                <a:cs typeface="+mn-lt"/>
              </a:rPr>
              <a:t>Livongo is now Teladoc Health. We are currently  in a brand transition phase. You may receive Livongo branded and Teladoc Health branded products during this phase. Other than the brand name, these products are the same.</a:t>
            </a:r>
            <a:endParaRPr lang="en-US" sz="950" dirty="0">
              <a:latin typeface="Arial"/>
              <a:ea typeface="Calibri"/>
              <a:cs typeface="Arial"/>
            </a:endParaRPr>
          </a:p>
        </p:txBody>
      </p:sp>
      <p:pic>
        <p:nvPicPr>
          <p:cNvPr id="14" name="Picture 13">
            <a:extLst>
              <a:ext uri="{FF2B5EF4-FFF2-40B4-BE49-F238E27FC236}">
                <a16:creationId xmlns:a16="http://schemas.microsoft.com/office/drawing/2014/main" id="{7F8802AE-607B-5B3E-7F76-71486A8EEE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6027" y="1811533"/>
            <a:ext cx="1090201" cy="2352363"/>
          </a:xfrm>
          <a:prstGeom prst="rect">
            <a:avLst/>
          </a:prstGeom>
        </p:spPr>
      </p:pic>
      <p:pic>
        <p:nvPicPr>
          <p:cNvPr id="13" name="Picture 12" descr="A black and grey logo&#10;&#10;Description automatically generated">
            <a:extLst>
              <a:ext uri="{FF2B5EF4-FFF2-40B4-BE49-F238E27FC236}">
                <a16:creationId xmlns:a16="http://schemas.microsoft.com/office/drawing/2014/main" id="{5F9AD4FC-6731-FFE2-B8CE-DE5B9983CF33}"/>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36176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60</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59" name="TextBox 58">
            <a:extLst>
              <a:ext uri="{FF2B5EF4-FFF2-40B4-BE49-F238E27FC236}">
                <a16:creationId xmlns:a16="http://schemas.microsoft.com/office/drawing/2014/main" id="{0A94647D-84EB-2034-83B2-C0A0116046E7}"/>
              </a:ext>
            </a:extLst>
          </p:cNvPr>
          <p:cNvSpPr txBox="1"/>
          <p:nvPr/>
        </p:nvSpPr>
        <p:spPr>
          <a:xfrm>
            <a:off x="377682" y="2138498"/>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62" name="TextBox 61">
            <a:extLst>
              <a:ext uri="{FF2B5EF4-FFF2-40B4-BE49-F238E27FC236}">
                <a16:creationId xmlns:a16="http://schemas.microsoft.com/office/drawing/2014/main" id="{18B817BA-07EF-42CA-3871-DABFF8AA1CBA}"/>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454708" y="5541807"/>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383512" y="820973"/>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5" name="TextBox 4">
            <a:extLst>
              <a:ext uri="{FF2B5EF4-FFF2-40B4-BE49-F238E27FC236}">
                <a16:creationId xmlns:a16="http://schemas.microsoft.com/office/drawing/2014/main" id="{9AE912D3-C741-A990-6EC4-171EC03B00BC}"/>
              </a:ext>
            </a:extLst>
          </p:cNvPr>
          <p:cNvSpPr txBox="1"/>
          <p:nvPr/>
        </p:nvSpPr>
        <p:spPr>
          <a:xfrm>
            <a:off x="383512" y="3820073"/>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6" name="TextBox 5">
            <a:extLst>
              <a:ext uri="{FF2B5EF4-FFF2-40B4-BE49-F238E27FC236}">
                <a16:creationId xmlns:a16="http://schemas.microsoft.com/office/drawing/2014/main" id="{F8B3B9F6-50C2-55FC-F187-AA90A8D20769}"/>
              </a:ext>
            </a:extLst>
          </p:cNvPr>
          <p:cNvSpPr txBox="1"/>
          <p:nvPr/>
        </p:nvSpPr>
        <p:spPr>
          <a:xfrm flipH="1">
            <a:off x="9846664" y="817274"/>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1B42C6E0-5975-16E1-F16E-00BECD3FA965}"/>
              </a:ext>
            </a:extLst>
          </p:cNvPr>
          <p:cNvSpPr txBox="1"/>
          <p:nvPr/>
        </p:nvSpPr>
        <p:spPr>
          <a:xfrm flipH="1">
            <a:off x="9838351" y="2138498"/>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Blood sugar </a:t>
            </a:r>
            <a:br>
              <a:rPr lang="en-US" dirty="0">
                <a:latin typeface="Century Gothic" panose="020B0502020202020204" pitchFamily="34" charset="0"/>
              </a:rPr>
            </a:br>
            <a:r>
              <a:rPr lang="en-US" dirty="0">
                <a:latin typeface="Century Gothic" panose="020B0502020202020204" pitchFamily="34" charset="0"/>
              </a:rPr>
              <a:t>monitoring</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75008" y="3848129"/>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Problem solving</a:t>
            </a:r>
          </a:p>
        </p:txBody>
      </p:sp>
      <p:pic>
        <p:nvPicPr>
          <p:cNvPr id="22" name="Picture 21" descr="A black and grey logo&#10;&#10;Description automatically generated">
            <a:extLst>
              <a:ext uri="{FF2B5EF4-FFF2-40B4-BE49-F238E27FC236}">
                <a16:creationId xmlns:a16="http://schemas.microsoft.com/office/drawing/2014/main" id="{87E71956-9648-59F1-BB1C-5154177C5521}"/>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0120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61</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305189" y="1242922"/>
            <a:ext cx="7769438" cy="2560619"/>
          </a:xfrm>
        </p:spPr>
        <p:txBody>
          <a:bodyPr/>
          <a:lstStyle/>
          <a:p>
            <a:pPr marL="293370"/>
            <a:r>
              <a:rPr lang="en-US" sz="1400" dirty="0">
                <a:latin typeface="Century Gothic"/>
              </a:rPr>
              <a:t>Ann f., diabetes management member</a:t>
            </a:r>
            <a:endParaRPr lang="en-US" dirty="0">
              <a:latin typeface="Century Gothic"/>
            </a:endParaRPr>
          </a:p>
          <a:p>
            <a:pPr marL="293370"/>
            <a:r>
              <a:rPr lang="en-US" sz="4400" b="1" cap="none" dirty="0">
                <a:solidFill>
                  <a:schemeClr val="accent1"/>
                </a:solidFill>
                <a:latin typeface="Reckless Neue" pitchFamily="2" charset="77"/>
              </a:rPr>
              <a:t>“</a:t>
            </a:r>
            <a:r>
              <a:rPr lang="en-US" sz="2800" b="1" cap="none" dirty="0">
                <a:solidFill>
                  <a:schemeClr val="accent1"/>
                </a:solidFill>
                <a:effectLst/>
                <a:latin typeface="Georgia"/>
              </a:rPr>
              <a:t>It was a super, super bonus because you </a:t>
            </a:r>
            <a:r>
              <a:rPr lang="en-US" sz="2800" b="1" cap="none" dirty="0">
                <a:solidFill>
                  <a:schemeClr val="accent5"/>
                </a:solidFill>
                <a:effectLst/>
                <a:latin typeface="Georgia"/>
              </a:rPr>
              <a:t>get all your diabetes supplies </a:t>
            </a:r>
            <a:r>
              <a:rPr lang="en-US" sz="2800" b="1" cap="none" dirty="0">
                <a:solidFill>
                  <a:schemeClr val="accent1"/>
                </a:solidFill>
                <a:effectLst/>
                <a:latin typeface="Georgia"/>
              </a:rPr>
              <a:t>with a monitor [</a:t>
            </a:r>
            <a:r>
              <a:rPr lang="en-US" sz="2800" b="1" cap="none" dirty="0">
                <a:solidFill>
                  <a:schemeClr val="accent5"/>
                </a:solidFill>
                <a:effectLst/>
                <a:latin typeface="Georgia"/>
              </a:rPr>
              <a:t>at no additional cost</a:t>
            </a:r>
            <a:r>
              <a:rPr lang="en-US" sz="2800" b="1" cap="none" dirty="0">
                <a:solidFill>
                  <a:schemeClr val="accent1"/>
                </a:solidFill>
                <a:effectLst/>
                <a:latin typeface="Georgia"/>
              </a:rPr>
              <a:t>]. They actually do your monitoring for you. If you are out of range, they follow up with a text message to whoever you have listed as your emergency contact. </a:t>
            </a:r>
            <a:r>
              <a:rPr lang="en-US" sz="2800" b="1" cap="none" dirty="0">
                <a:solidFill>
                  <a:schemeClr val="accent5"/>
                </a:solidFill>
                <a:effectLst/>
                <a:latin typeface="Georgia"/>
              </a:rPr>
              <a:t>Their service is great.</a:t>
            </a:r>
            <a:endParaRPr lang="en-US" sz="2800" b="1" dirty="0">
              <a:solidFill>
                <a:schemeClr val="accent1"/>
              </a:solidFill>
              <a:effectLst/>
              <a:latin typeface="Georgia"/>
            </a:endParaRPr>
          </a:p>
          <a:p>
            <a:pPr marL="633095" indent="-339725"/>
            <a:endParaRPr lang="en-US" sz="2400" cap="none" dirty="0">
              <a:solidFill>
                <a:srgbClr val="31302F"/>
              </a:solidFill>
              <a:effectLst/>
              <a:latin typeface="Georgia" panose="02040502050405020303" pitchFamily="18" charset="0"/>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743200" y="6253512"/>
            <a:ext cx="5824320" cy="507831"/>
          </a:xfrm>
          <a:prstGeom prst="rect">
            <a:avLst/>
          </a:prstGeom>
          <a:noFill/>
        </p:spPr>
        <p:txBody>
          <a:bodyPr wrap="square" lIns="91440" tIns="45720" rIns="91440" bIns="45720" anchor="t">
            <a:spAutoFit/>
          </a:bodyPr>
          <a:lstStyle/>
          <a:p>
            <a:r>
              <a:rPr lang="en-US" sz="90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900" dirty="0">
              <a:latin typeface="Century Gothic"/>
            </a:endParaRPr>
          </a:p>
        </p:txBody>
      </p:sp>
    </p:spTree>
    <p:extLst>
      <p:ext uri="{BB962C8B-B14F-4D97-AF65-F5344CB8AC3E}">
        <p14:creationId xmlns:p14="http://schemas.microsoft.com/office/powerpoint/2010/main" val="15378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Hypertension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Measuring blood pressure just got easier</a:t>
            </a:r>
            <a:endParaRPr lang="en-US" dirty="0"/>
          </a:p>
        </p:txBody>
      </p:sp>
      <p:sp>
        <p:nvSpPr>
          <p:cNvPr id="3" name="TextBox 2">
            <a:extLst>
              <a:ext uri="{FF2B5EF4-FFF2-40B4-BE49-F238E27FC236}">
                <a16:creationId xmlns:a16="http://schemas.microsoft.com/office/drawing/2014/main" id="{32CA41B5-CECB-BFAE-3A1B-6E55DD3D54CF}"/>
              </a:ext>
            </a:extLst>
          </p:cNvPr>
          <p:cNvSpPr txBox="1"/>
          <p:nvPr/>
        </p:nvSpPr>
        <p:spPr>
          <a:xfrm>
            <a:off x="8200790" y="433917"/>
            <a:ext cx="3327817" cy="568410"/>
          </a:xfrm>
          <a:prstGeom prst="rect">
            <a:avLst/>
          </a:prstGeom>
          <a:noFill/>
        </p:spPr>
        <p:txBody>
          <a:bodyPr wrap="none" lIns="0" tIns="0" rIns="0" bIns="0" rtlCol="0" anchor="t">
            <a:noAutofit/>
          </a:bodyPr>
          <a:lstStyle/>
          <a:p>
            <a:pPr>
              <a:spcBef>
                <a:spcPts val="900"/>
              </a:spcBef>
            </a:pPr>
            <a:r>
              <a:rPr lang="en-US" dirty="0">
                <a:solidFill>
                  <a:schemeClr val="tx1">
                    <a:lumMod val="75000"/>
                    <a:lumOff val="25000"/>
                  </a:schemeClr>
                </a:solidFill>
                <a:highlight>
                  <a:srgbClr val="00FFFF"/>
                </a:highlight>
                <a:latin typeface="Century Gothic"/>
              </a:rPr>
              <a:t>Hypertension Care Complete</a:t>
            </a:r>
          </a:p>
        </p:txBody>
      </p:sp>
      <p:pic>
        <p:nvPicPr>
          <p:cNvPr id="7" name="Picture 6">
            <a:extLst>
              <a:ext uri="{FF2B5EF4-FFF2-40B4-BE49-F238E27FC236}">
                <a16:creationId xmlns:a16="http://schemas.microsoft.com/office/drawing/2014/main" id="{5DA406B5-6DFD-014B-61E2-CAE5E6BB501F}"/>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292641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619228" y="0"/>
            <a:ext cx="9572772"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3400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480263"/>
              <a:ext cx="1825004" cy="1186479"/>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33+%</a:t>
              </a:r>
              <a:endParaRPr lang="en-US" sz="3600" b="1" baseline="30000" dirty="0">
                <a:solidFill>
                  <a:schemeClr val="bg1"/>
                </a:solidFill>
                <a:latin typeface="Georgia"/>
              </a:endParaRPr>
            </a:p>
            <a:p>
              <a:pPr algn="ctr">
                <a:spcBef>
                  <a:spcPts val="900"/>
                </a:spcBef>
                <a:defRPr/>
              </a:pPr>
              <a:r>
                <a:rPr lang="en-US" sz="1200" b="1" dirty="0">
                  <a:solidFill>
                    <a:schemeClr val="bg1"/>
                  </a:solidFill>
                  <a:latin typeface="Century Gothic"/>
                </a:rPr>
                <a:t>of adult</a:t>
              </a:r>
              <a:r>
                <a:rPr kumimoji="0" lang="en-US" sz="1200" b="1" i="0" u="none" strike="noStrike" kern="1200" cap="none" spc="0" normalizeH="0" baseline="0" noProof="0" dirty="0">
                  <a:ln>
                    <a:noFill/>
                  </a:ln>
                  <a:solidFill>
                    <a:schemeClr val="bg1"/>
                  </a:solidFill>
                  <a:effectLst/>
                  <a:uLnTx/>
                  <a:uFillTx/>
                  <a:latin typeface="Century Gothic"/>
                </a:rPr>
                <a:t> </a:t>
              </a:r>
              <a:r>
                <a:rPr lang="en-US" sz="1200" b="1" dirty="0">
                  <a:solidFill>
                    <a:schemeClr val="bg1"/>
                  </a:solidFill>
                  <a:latin typeface="Century Gothic"/>
                </a:rPr>
                <a:t>physician visits </a:t>
              </a:r>
              <a:r>
                <a:rPr kumimoji="0" lang="en-US" sz="1200" b="1" i="0" u="none" strike="noStrike" kern="1200" cap="none" spc="0" normalizeH="0" baseline="0" noProof="0" dirty="0">
                  <a:ln>
                    <a:noFill/>
                  </a:ln>
                  <a:solidFill>
                    <a:schemeClr val="bg1"/>
                  </a:solidFill>
                  <a:effectLst/>
                  <a:uLnTx/>
                  <a:uFillTx/>
                  <a:latin typeface="Century Gothic"/>
                </a:rPr>
                <a:t>in the </a:t>
              </a: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t>
              </a:r>
              <a:r>
                <a:rPr kumimoji="0" lang="en-US" sz="1200" i="0" u="none" strike="noStrike" kern="1200" cap="none" spc="0" normalizeH="0" baseline="0" noProof="0" dirty="0">
                  <a:ln>
                    <a:noFill/>
                  </a:ln>
                  <a:solidFill>
                    <a:schemeClr val="bg1"/>
                  </a:solidFill>
                  <a:effectLst/>
                  <a:uLnTx/>
                  <a:uFillTx/>
                  <a:latin typeface="Century Gothic"/>
                </a:rPr>
                <a:t>are associated with hypertension</a:t>
              </a:r>
              <a:r>
                <a:rPr kumimoji="0" lang="en-US" sz="1200" i="0" u="none" strike="noStrike" kern="1200" cap="none" spc="0" normalizeH="0" baseline="30000" noProof="0" dirty="0">
                  <a:ln>
                    <a:noFill/>
                  </a:ln>
                  <a:solidFill>
                    <a:schemeClr val="bg1"/>
                  </a:solidFill>
                  <a:effectLst/>
                  <a:uLnTx/>
                  <a:uFillTx/>
                  <a:latin typeface="Century Gothic"/>
                </a:rPr>
                <a:t>1</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5626208" cy="291502"/>
          </a:xfrm>
          <a:prstGeom prst="rect">
            <a:avLst/>
          </a:prstGeom>
          <a:noFill/>
        </p:spPr>
        <p:txBody>
          <a:bodyPr wrap="square" lIns="0" tIns="0" rIns="0" bIns="0" anchor="t">
            <a:noAutofit/>
          </a:bodyPr>
          <a:lstStyle/>
          <a:p>
            <a:pPr marR="0" lvl="0" algn="l" fontAlgn="auto">
              <a:lnSpc>
                <a:spcPct val="100000"/>
              </a:lnSpc>
              <a:spcBef>
                <a:spcPts val="0"/>
              </a:spcBef>
              <a:spcAft>
                <a:spcPts val="0"/>
              </a:spcAft>
              <a:buClrTx/>
              <a:buSzTx/>
              <a:tabLst/>
              <a:defRPr/>
            </a:pPr>
            <a:r>
              <a:rPr lang="en-US" sz="700" dirty="0">
                <a:latin typeface="Century Gothic"/>
              </a:rPr>
              <a:t>1. National Ambulatory Medical Care Survey: 2015 State and National Summary Tables 2. Blood Pressure as a Cardiovascular Risk Factor Prevention and Treatment  3. Elevated Blood Pressure and Risk of End-stage Renal Disease in Subjects Without Baseline Kidney Disease 4. Trends in Healthcare Expenditures Among US Adults With Hypertension: National Estimates</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HEALTH RISKS</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$131B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 for diagnosed hypertension</a:t>
              </a:r>
              <a:r>
                <a:rPr kumimoji="0" lang="en-US" sz="1200" i="0" u="none" strike="noStrike" kern="1200" cap="none" spc="0" normalizeH="0" baseline="30000" noProof="0" dirty="0">
                  <a:ln>
                    <a:noFill/>
                  </a:ln>
                  <a:solidFill>
                    <a:schemeClr val="bg1"/>
                  </a:solidFill>
                  <a:effectLst/>
                  <a:uLnTx/>
                  <a:uFillTx/>
                  <a:latin typeface="Century Gothic"/>
                </a:rPr>
                <a:t>4</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hypertension</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common, costly disease connected to serious health risks</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63</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513349"/>
            <a:ext cx="1465799" cy="96949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lang="en-US" sz="120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a:rPr>
              <a:t>increased </a:t>
            </a:r>
            <a:r>
              <a:rPr lang="en-US" sz="1200" b="1" dirty="0">
                <a:solidFill>
                  <a:schemeClr val="bg1"/>
                </a:solidFill>
                <a:latin typeface="Century Gothic"/>
              </a:rPr>
              <a:t>risk of complications</a:t>
            </a:r>
            <a:r>
              <a:rPr lang="en-US" sz="1200" baseline="30000" dirty="0">
                <a:solidFill>
                  <a:schemeClr val="bg1"/>
                </a:solidFill>
                <a:latin typeface="Century Gothic"/>
              </a:rPr>
              <a:t>2,3</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Graphic 5">
            <a:extLst>
              <a:ext uri="{FF2B5EF4-FFF2-40B4-BE49-F238E27FC236}">
                <a16:creationId xmlns:a16="http://schemas.microsoft.com/office/drawing/2014/main" id="{60A2722A-AE0E-029B-95C1-42A70F41C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37824" y="4186318"/>
            <a:ext cx="512103" cy="832167"/>
          </a:xfrm>
          <a:prstGeom prst="rect">
            <a:avLst/>
          </a:prstGeom>
        </p:spPr>
      </p:pic>
      <p:pic>
        <p:nvPicPr>
          <p:cNvPr id="14" name="Picture 13" descr="A black and grey logo&#10;&#10;Description automatically generated">
            <a:extLst>
              <a:ext uri="{FF2B5EF4-FFF2-40B4-BE49-F238E27FC236}">
                <a16:creationId xmlns:a16="http://schemas.microsoft.com/office/drawing/2014/main" id="{1AE9613D-5FEE-12C6-CF2C-0958A2EB5000}"/>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4995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64</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007461" cy="5839945"/>
          </a:xfrm>
        </p:spPr>
        <p:txBody>
          <a:bodyPr vert="horz" lIns="0" tIns="0" rIns="0" bIns="0" rtlCol="0" anchor="t">
            <a:noAutofit/>
          </a:bodyPr>
          <a:lstStyle/>
          <a:p>
            <a:r>
              <a:rPr lang="en-US" sz="2800" b="1" dirty="0">
                <a:solidFill>
                  <a:schemeClr val="accent1"/>
                </a:solidFill>
                <a:latin typeface="Georgia"/>
              </a:rPr>
              <a:t>Hypertension Management:  </a:t>
            </a:r>
            <a:br>
              <a:rPr lang="en-US" sz="2800" b="1" dirty="0">
                <a:latin typeface="Georgia" panose="02040502050405020303" pitchFamily="18" charset="0"/>
              </a:rPr>
            </a:br>
            <a:r>
              <a:rPr lang="en-US" sz="2400" b="1" dirty="0">
                <a:solidFill>
                  <a:schemeClr val="accent1"/>
                </a:solidFill>
                <a:latin typeface="Georgia"/>
              </a:rPr>
              <a:t>Care at no cost to you</a:t>
            </a:r>
          </a:p>
          <a:p>
            <a:pPr>
              <a:spcBef>
                <a:spcPts val="300"/>
              </a:spcBef>
            </a:pPr>
            <a:endParaRPr lang="en-US" sz="1600" b="1" dirty="0">
              <a:solidFill>
                <a:schemeClr val="accent1"/>
              </a:solidFill>
              <a:latin typeface="Century Gothic"/>
            </a:endParaRPr>
          </a:p>
          <a:p>
            <a:pPr>
              <a:spcBef>
                <a:spcPts val="300"/>
              </a:spcBef>
            </a:pPr>
            <a:r>
              <a:rPr lang="en-US" sz="1600" b="1" dirty="0">
                <a:solidFill>
                  <a:schemeClr val="accent1"/>
                </a:solidFill>
                <a:latin typeface="Century Gothic"/>
              </a:rPr>
              <a:t>Convenient access to devices and tools at no extra cost</a:t>
            </a:r>
            <a:endParaRPr lang="en-US" sz="1600" dirty="0">
              <a:solidFill>
                <a:schemeClr val="accent1"/>
              </a:solidFill>
              <a:latin typeface="Century Gothic"/>
            </a:endParaRPr>
          </a:p>
          <a:p>
            <a:pPr marL="285750" indent="-285750">
              <a:spcBef>
                <a:spcPts val="300"/>
              </a:spcBef>
              <a:buFont typeface="Arial" panose="020B0604020202020204" pitchFamily="34" charset="0"/>
              <a:buChar char="•"/>
            </a:pPr>
            <a:r>
              <a:rPr lang="en-US" sz="1400" dirty="0">
                <a:solidFill>
                  <a:schemeClr val="accent1"/>
                </a:solidFill>
                <a:latin typeface="Century Gothic"/>
              </a:rPr>
              <a:t>Receive a connected blood pressure monitor </a:t>
            </a:r>
          </a:p>
          <a:p>
            <a:pPr marL="285750" indent="-285750">
              <a:spcBef>
                <a:spcPts val="300"/>
              </a:spcBef>
              <a:buFont typeface="Arial,Sans-Serif" panose="020B0604020202020204" pitchFamily="34" charset="0"/>
              <a:buChar char="•"/>
            </a:pPr>
            <a:r>
              <a:rPr lang="en-US" sz="1400" dirty="0">
                <a:solidFill>
                  <a:schemeClr val="accent1"/>
                </a:solidFill>
                <a:latin typeface="Century Gothic"/>
                <a:cs typeface="Arial"/>
              </a:rPr>
              <a:t>You may also be eligible for a connected weight scale and digital tools to support your mental health</a:t>
            </a:r>
          </a:p>
          <a:p>
            <a:pPr marL="285750" indent="-285750">
              <a:spcBef>
                <a:spcPts val="300"/>
              </a:spcBef>
              <a:buFont typeface="Arial" panose="020B0604020202020204" pitchFamily="34" charset="0"/>
              <a:buChar char="•"/>
            </a:pPr>
            <a:endParaRPr lang="en-US" sz="1400" dirty="0">
              <a:solidFill>
                <a:schemeClr val="accent1"/>
              </a:solidFill>
              <a:highlight>
                <a:srgbClr val="FFFF00"/>
              </a:highlight>
              <a:cs typeface="Arial"/>
            </a:endParaRPr>
          </a:p>
          <a:p>
            <a:pPr>
              <a:spcBef>
                <a:spcPts val="300"/>
              </a:spcBef>
            </a:pPr>
            <a:r>
              <a:rPr lang="en-US" sz="1600" b="1" dirty="0">
                <a:solidFill>
                  <a:schemeClr val="accent1"/>
                </a:solidFill>
                <a:latin typeface="Century Gothic"/>
              </a:rPr>
              <a:t>Connected support</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See all your blood pressure data in your secure [Teladoc Health] account</a:t>
            </a:r>
          </a:p>
          <a:p>
            <a:pPr marL="288925" indent="-288925">
              <a:spcBef>
                <a:spcPts val="300"/>
              </a:spcBef>
              <a:buFont typeface="Arial" panose="020B0604020202020204" pitchFamily="34" charset="0"/>
              <a:buChar char="•"/>
            </a:pPr>
            <a:r>
              <a:rPr lang="en-US" sz="1400" dirty="0">
                <a:solidFill>
                  <a:schemeClr val="accent1"/>
                </a:solidFill>
                <a:latin typeface="Century Gothic"/>
              </a:rPr>
              <a:t>Get personalized insights on your blood pressure readings</a:t>
            </a:r>
          </a:p>
          <a:p>
            <a:pPr marL="288925" indent="-288925">
              <a:spcBef>
                <a:spcPts val="300"/>
              </a:spcBef>
              <a:buFont typeface="Arial" panose="020B0604020202020204" pitchFamily="34" charset="0"/>
              <a:buChar char="•"/>
            </a:pPr>
            <a:r>
              <a:rPr lang="en-US" sz="1400" dirty="0">
                <a:solidFill>
                  <a:schemeClr val="accent1"/>
                </a:solidFill>
                <a:latin typeface="Century Gothic"/>
                <a:cs typeface="Arial"/>
              </a:rPr>
              <a:t>Share reports with your doctor </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Set goals and reminders, track food and activity, and monitor health trends—all in one place</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Receive a weekly email summary with your trends and tools</a:t>
            </a:r>
          </a:p>
          <a:p>
            <a:pPr>
              <a:spcBef>
                <a:spcPts val="300"/>
              </a:spcBef>
            </a:pPr>
            <a:endParaRPr lang="en-US" sz="1400" dirty="0">
              <a:solidFill>
                <a:schemeClr val="accent1"/>
              </a:solidFill>
              <a:latin typeface="Century Gothic"/>
              <a:cs typeface="Arial"/>
            </a:endParaRPr>
          </a:p>
          <a:p>
            <a:pPr>
              <a:spcBef>
                <a:spcPts val="300"/>
              </a:spcBef>
            </a:pPr>
            <a:r>
              <a:rPr lang="en-US" sz="1600" b="1" dirty="0">
                <a:solidFill>
                  <a:schemeClr val="accent1"/>
                </a:solidFill>
                <a:latin typeface="Century Gothic"/>
                <a:cs typeface="Segoe UI"/>
              </a:rPr>
              <a:t>Care from expert coaches and licensed providers</a:t>
            </a:r>
            <a:endParaRPr lang="en-US" sz="1600" dirty="0">
              <a:solidFill>
                <a:schemeClr val="accent1"/>
              </a:solidFill>
              <a:latin typeface="Century Gothic"/>
              <a:cs typeface="Segoe UI"/>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Enjoy unlimited access to one-on-one coaching from National Board-Certified Health &amp; Wellness Coaches  </a:t>
            </a: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Medication guidance and lab ordering from a licensed physician</a:t>
            </a:r>
          </a:p>
          <a:p>
            <a:pPr>
              <a:spcBef>
                <a:spcPts val="300"/>
              </a:spcBef>
            </a:pPr>
            <a:endParaRPr lang="en-US" sz="1400" dirty="0">
              <a:solidFill>
                <a:schemeClr val="accent1"/>
              </a:solidFill>
              <a:cs typeface="Arial"/>
            </a:endParaRPr>
          </a:p>
          <a:p>
            <a:pPr marL="288925" indent="-288925">
              <a:spcBef>
                <a:spcPts val="300"/>
              </a:spcBef>
              <a:buFont typeface="Arial,Sans-Serif" panose="020B0604020202020204" pitchFamily="34" charset="0"/>
              <a:buChar char="•"/>
            </a:pPr>
            <a:endParaRPr lang="en-US" sz="1400" dirty="0">
              <a:solidFill>
                <a:schemeClr val="accent1"/>
              </a:solidFill>
              <a:cs typeface="Arial"/>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16928" y="0"/>
            <a:ext cx="4611757" cy="6858000"/>
          </a:xfrm>
        </p:spPr>
        <p:txBody>
          <a:bodyPr/>
          <a:lstStyle/>
          <a:p>
            <a:endParaRPr lang="en-US" dirty="0"/>
          </a:p>
          <a:p>
            <a:endParaRPr lang="en-US" dirty="0"/>
          </a:p>
        </p:txBody>
      </p:sp>
      <p:sp>
        <p:nvSpPr>
          <p:cNvPr id="7" name="Text Placeholder 7">
            <a:extLst>
              <a:ext uri="{FF2B5EF4-FFF2-40B4-BE49-F238E27FC236}">
                <a16:creationId xmlns:a16="http://schemas.microsoft.com/office/drawing/2014/main" id="{D3D891B6-C696-2A34-3DA3-E0B9E053294A}"/>
              </a:ext>
            </a:extLst>
          </p:cNvPr>
          <p:cNvSpPr>
            <a:spLocks noGrp="1"/>
          </p:cNvSpPr>
          <p:nvPr>
            <p:ph type="body" sz="quarter" idx="23"/>
          </p:nvPr>
        </p:nvSpPr>
        <p:spPr>
          <a:xfrm>
            <a:off x="383940" y="489252"/>
            <a:ext cx="2307459" cy="651574"/>
          </a:xfrm>
        </p:spPr>
        <p:txBody>
          <a:bodyPr/>
          <a:lstStyle/>
          <a:p>
            <a:r>
              <a:rPr lang="en-US" dirty="0">
                <a:solidFill>
                  <a:schemeClr val="accent2"/>
                </a:solidFill>
              </a:rPr>
              <a:t>42%</a:t>
            </a:r>
          </a:p>
        </p:txBody>
      </p:sp>
      <p:sp>
        <p:nvSpPr>
          <p:cNvPr id="8" name="Text Placeholder 8">
            <a:extLst>
              <a:ext uri="{FF2B5EF4-FFF2-40B4-BE49-F238E27FC236}">
                <a16:creationId xmlns:a16="http://schemas.microsoft.com/office/drawing/2014/main" id="{DA770C3F-8FC3-25DB-2B3B-5E4486BD9144}"/>
              </a:ext>
            </a:extLst>
          </p:cNvPr>
          <p:cNvSpPr>
            <a:spLocks noGrp="1"/>
          </p:cNvSpPr>
          <p:nvPr>
            <p:ph type="body" sz="quarter" idx="26"/>
          </p:nvPr>
        </p:nvSpPr>
        <p:spPr>
          <a:xfrm>
            <a:off x="383938" y="1140825"/>
            <a:ext cx="3840904" cy="575945"/>
          </a:xfrm>
        </p:spPr>
        <p:txBody>
          <a:bodyPr/>
          <a:lstStyle/>
          <a:p>
            <a:r>
              <a:rPr lang="en-US" dirty="0"/>
              <a:t>Lower systolic blood pressure and </a:t>
            </a:r>
            <a:br>
              <a:rPr lang="en-US" dirty="0"/>
            </a:br>
            <a:r>
              <a:rPr lang="en-US" dirty="0"/>
              <a:t>35% lower diastolic blood pressure for </a:t>
            </a:r>
            <a:br>
              <a:rPr lang="en-US" dirty="0"/>
            </a:br>
            <a:r>
              <a:rPr lang="en-US" dirty="0"/>
              <a:t>members with frequent device use</a:t>
            </a:r>
            <a:r>
              <a:rPr lang="en-US" baseline="30000" dirty="0"/>
              <a:t>1</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83936" y="6215186"/>
            <a:ext cx="3894692" cy="23623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pPr>
            <a:r>
              <a:rPr lang="en-US" sz="1050" baseline="30000" dirty="0">
                <a:latin typeface="Century Gothic"/>
              </a:rPr>
              <a:t>1</a:t>
            </a:r>
            <a:r>
              <a:rPr kumimoji="0" lang="en-US" sz="800" b="0" i="0" u="none" strike="noStrike" kern="1200" cap="none" spc="0" normalizeH="0" baseline="0" noProof="0" dirty="0">
                <a:ln>
                  <a:noFill/>
                </a:ln>
                <a:effectLst/>
                <a:uLnTx/>
                <a:uFillTx/>
                <a:latin typeface="Century Gothic"/>
              </a:rPr>
              <a:t> </a:t>
            </a:r>
            <a:r>
              <a:rPr lang="en-US" sz="1000" dirty="0">
                <a:latin typeface="Century Gothic"/>
              </a:rPr>
              <a:t>2023 Teladoc Health CCM metrics</a:t>
            </a:r>
            <a:endParaRPr kumimoji="0" lang="en-US" sz="1000" b="0" i="0" u="none" strike="noStrike" kern="1200" cap="none" spc="0" normalizeH="0" baseline="0" noProof="0" dirty="0">
              <a:ln>
                <a:noFill/>
              </a:ln>
              <a:effectLst/>
              <a:uLnTx/>
              <a:uFillTx/>
              <a:latin typeface="Century Gothic" panose="020B0502020202020204" pitchFamily="34" charset="0"/>
              <a:ea typeface="+mn-ea"/>
              <a:cs typeface="+mn-cs"/>
            </a:endParaRPr>
          </a:p>
          <a:p>
            <a:pPr>
              <a:spcBef>
                <a:spcPts val="600"/>
              </a:spcBef>
            </a:pPr>
            <a:r>
              <a:rPr lang="en-US" sz="1000" baseline="30000" dirty="0">
                <a:latin typeface="Century Gothic"/>
              </a:rPr>
              <a:t>2 </a:t>
            </a:r>
            <a:r>
              <a:rPr lang="en-US" sz="1000" dirty="0">
                <a:latin typeface="Century Gothic"/>
              </a:rPr>
              <a:t>Teladoc Health Consumer Marketing Repository, </a:t>
            </a:r>
            <a:br>
              <a:rPr lang="en-US" sz="1000" dirty="0">
                <a:latin typeface="Century Gothic"/>
              </a:rPr>
            </a:br>
            <a:r>
              <a:rPr lang="en-US" sz="1000" dirty="0">
                <a:latin typeface="Century Gothic"/>
              </a:rPr>
              <a:t>September 2023</a:t>
            </a:r>
          </a:p>
          <a:p>
            <a:endParaRPr lang="en-US" sz="1050" baseline="30000" dirty="0"/>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383938" y="2357192"/>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96%</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383936" y="3008765"/>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Members felt coaching session </a:t>
            </a:r>
            <a:br>
              <a:rPr lang="en-US" dirty="0">
                <a:latin typeface="Century Gothic"/>
              </a:rPr>
            </a:br>
            <a:r>
              <a:rPr lang="en-US" dirty="0">
                <a:latin typeface="Century Gothic"/>
              </a:rPr>
              <a:t>was personalized to their needs and </a:t>
            </a:r>
            <a:br>
              <a:rPr lang="en-US" dirty="0">
                <a:latin typeface="Century Gothic"/>
              </a:rPr>
            </a:br>
            <a:r>
              <a:rPr lang="en-US" dirty="0">
                <a:latin typeface="Century Gothic"/>
              </a:rPr>
              <a:t>health goals</a:t>
            </a:r>
            <a:r>
              <a:rPr lang="en-US" baseline="30000" dirty="0">
                <a:latin typeface="Century Gothic"/>
              </a:rPr>
              <a:t>2</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383938" y="4225131"/>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3"/>
                </a:solidFill>
              </a:rPr>
              <a:t>94%</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383936" y="4876704"/>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Members felt coaches gave them confidence to manage their health</a:t>
            </a:r>
            <a:r>
              <a:rPr lang="en-US" baseline="30000" dirty="0"/>
              <a:t>2</a:t>
            </a:r>
          </a:p>
        </p:txBody>
      </p:sp>
      <p:sp>
        <p:nvSpPr>
          <p:cNvPr id="14" name="TextBox 13">
            <a:extLst>
              <a:ext uri="{FF2B5EF4-FFF2-40B4-BE49-F238E27FC236}">
                <a16:creationId xmlns:a16="http://schemas.microsoft.com/office/drawing/2014/main" id="{8EE3A46F-794F-B5FE-955D-2DAAC7E2C7F7}"/>
              </a:ext>
            </a:extLst>
          </p:cNvPr>
          <p:cNvSpPr txBox="1"/>
          <p:nvPr/>
        </p:nvSpPr>
        <p:spPr>
          <a:xfrm>
            <a:off x="9306927" y="204147"/>
            <a:ext cx="3327817" cy="568410"/>
          </a:xfrm>
          <a:prstGeom prst="rect">
            <a:avLst/>
          </a:prstGeom>
          <a:noFill/>
        </p:spPr>
        <p:txBody>
          <a:bodyPr wrap="none" lIns="0" tIns="0" rIns="0" bIns="0" rtlCol="0" anchor="t">
            <a:noAutofit/>
          </a:bodyPr>
          <a:lstStyle/>
          <a:p>
            <a:pPr>
              <a:spcBef>
                <a:spcPts val="900"/>
              </a:spcBef>
            </a:pPr>
            <a:r>
              <a:rPr lang="en-US" dirty="0">
                <a:solidFill>
                  <a:schemeClr val="tx1">
                    <a:lumMod val="75000"/>
                    <a:lumOff val="25000"/>
                  </a:schemeClr>
                </a:solidFill>
                <a:highlight>
                  <a:srgbClr val="00FFFF"/>
                </a:highlight>
                <a:latin typeface="Century Gothic"/>
              </a:rPr>
              <a:t>Hypertension Complete</a:t>
            </a:r>
          </a:p>
        </p:txBody>
      </p:sp>
    </p:spTree>
    <p:extLst>
      <p:ext uri="{BB962C8B-B14F-4D97-AF65-F5344CB8AC3E}">
        <p14:creationId xmlns:p14="http://schemas.microsoft.com/office/powerpoint/2010/main" val="12059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65</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516374" y="5460830"/>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323084"/>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394190" y="376187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290B782B-0C3E-3EE0-A6D7-7DC8C269BA73}"/>
              </a:ext>
            </a:extLst>
          </p:cNvPr>
          <p:cNvSpPr txBox="1"/>
          <p:nvPr/>
        </p:nvSpPr>
        <p:spPr>
          <a:xfrm>
            <a:off x="389500" y="215333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F936C3BA-FDB0-55F5-0DEF-B3DC0DBD8E4E}"/>
              </a:ext>
            </a:extLst>
          </p:cNvPr>
          <p:cNvSpPr txBox="1"/>
          <p:nvPr/>
        </p:nvSpPr>
        <p:spPr>
          <a:xfrm>
            <a:off x="392974" y="642552"/>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1192BE68-38AE-0277-405B-8EB90893469C}"/>
              </a:ext>
            </a:extLst>
          </p:cNvPr>
          <p:cNvSpPr txBox="1"/>
          <p:nvPr/>
        </p:nvSpPr>
        <p:spPr>
          <a:xfrm flipH="1">
            <a:off x="9846664" y="817274"/>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25" name="TextBox 24">
            <a:extLst>
              <a:ext uri="{FF2B5EF4-FFF2-40B4-BE49-F238E27FC236}">
                <a16:creationId xmlns:a16="http://schemas.microsoft.com/office/drawing/2014/main" id="{FB67141B-02E0-AF6D-82CE-9ADDAAA9A273}"/>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23" name="Picture 22" descr="A black and grey logo&#10;&#10;Description automatically generated">
            <a:extLst>
              <a:ext uri="{FF2B5EF4-FFF2-40B4-BE49-F238E27FC236}">
                <a16:creationId xmlns:a16="http://schemas.microsoft.com/office/drawing/2014/main" id="{CA239DBD-2A25-521D-3962-893721B2E184}"/>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120848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t>Hypertension Management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9" name="Text Placeholder 8">
            <a:extLst>
              <a:ext uri="{FF2B5EF4-FFF2-40B4-BE49-F238E27FC236}">
                <a16:creationId xmlns:a16="http://schemas.microsoft.com/office/drawing/2014/main" id="{2182DC28-E306-678B-3B90-483B8F835C1D}"/>
              </a:ext>
            </a:extLst>
          </p:cNvPr>
          <p:cNvSpPr>
            <a:spLocks noGrp="1"/>
          </p:cNvSpPr>
          <p:nvPr>
            <p:ph type="body" sz="quarter" idx="40"/>
          </p:nvPr>
        </p:nvSpPr>
        <p:spPr/>
        <p:txBody>
          <a:bodyPr/>
          <a:lstStyle/>
          <a:p>
            <a:r>
              <a:rPr lang="en-US" dirty="0"/>
              <a:t>Connected blood </a:t>
            </a:r>
            <a:br>
              <a:rPr lang="en-US" dirty="0"/>
            </a:br>
            <a:r>
              <a:rPr lang="en-US" dirty="0"/>
              <a:t>pressure monitor</a:t>
            </a:r>
          </a:p>
        </p:txBody>
      </p:sp>
      <p:sp>
        <p:nvSpPr>
          <p:cNvPr id="10" name="Text Placeholder 9">
            <a:extLst>
              <a:ext uri="{FF2B5EF4-FFF2-40B4-BE49-F238E27FC236}">
                <a16:creationId xmlns:a16="http://schemas.microsoft.com/office/drawing/2014/main" id="{BEEDDD0F-97DB-2B15-536F-8428E6DCC56B}"/>
              </a:ext>
            </a:extLst>
          </p:cNvPr>
          <p:cNvSpPr>
            <a:spLocks noGrp="1"/>
          </p:cNvSpPr>
          <p:nvPr>
            <p:ph type="body" sz="quarter" idx="41"/>
          </p:nvPr>
        </p:nvSpPr>
        <p:spPr>
          <a:xfrm>
            <a:off x="9607070" y="4920014"/>
            <a:ext cx="1989871" cy="919899"/>
          </a:xfrm>
        </p:spPr>
        <p:txBody>
          <a:bodyPr vert="horz" lIns="0" tIns="0" rIns="0" bIns="0" rtlCol="0" anchor="t">
            <a:noAutofit/>
          </a:bodyPr>
          <a:lstStyle/>
          <a:p>
            <a:r>
              <a:rPr lang="en-US" dirty="0">
                <a:latin typeface="Century Gothic"/>
              </a:rPr>
              <a:t>Guidance from a licensed provider</a:t>
            </a:r>
            <a:endParaRPr lang="en-US" dirty="0"/>
          </a:p>
        </p:txBody>
      </p:sp>
      <p:sp>
        <p:nvSpPr>
          <p:cNvPr id="11" name="Text Placeholder 10">
            <a:extLst>
              <a:ext uri="{FF2B5EF4-FFF2-40B4-BE49-F238E27FC236}">
                <a16:creationId xmlns:a16="http://schemas.microsoft.com/office/drawing/2014/main" id="{E741570B-DB8B-7033-2C50-CA59E3B82DFB}"/>
              </a:ext>
            </a:extLst>
          </p:cNvPr>
          <p:cNvSpPr>
            <a:spLocks noGrp="1"/>
          </p:cNvSpPr>
          <p:nvPr>
            <p:ph type="body" sz="quarter" idx="42"/>
          </p:nvPr>
        </p:nvSpPr>
        <p:spPr>
          <a:xfrm>
            <a:off x="2911948" y="4914417"/>
            <a:ext cx="1989871" cy="919899"/>
          </a:xfrm>
        </p:spPr>
        <p:txBody>
          <a:bodyPr/>
          <a:lstStyle/>
          <a:p>
            <a:r>
              <a:rPr lang="en-US" dirty="0"/>
              <a:t>One-on-one coaching</a:t>
            </a:r>
          </a:p>
        </p:txBody>
      </p:sp>
      <p:sp>
        <p:nvSpPr>
          <p:cNvPr id="12" name="Text Placeholder 11">
            <a:extLst>
              <a:ext uri="{FF2B5EF4-FFF2-40B4-BE49-F238E27FC236}">
                <a16:creationId xmlns:a16="http://schemas.microsoft.com/office/drawing/2014/main" id="{9C97E105-0C16-BA83-62ED-DA8EF04325C2}"/>
              </a:ext>
            </a:extLst>
          </p:cNvPr>
          <p:cNvSpPr>
            <a:spLocks noGrp="1"/>
          </p:cNvSpPr>
          <p:nvPr>
            <p:ph type="body" sz="quarter" idx="43"/>
          </p:nvPr>
        </p:nvSpPr>
        <p:spPr>
          <a:xfrm>
            <a:off x="5151540" y="4914417"/>
            <a:ext cx="1989871" cy="919899"/>
          </a:xfrm>
        </p:spPr>
        <p:txBody>
          <a:bodyPr/>
          <a:lstStyle/>
          <a:p>
            <a:r>
              <a:rPr lang="en-US" dirty="0"/>
              <a:t>In-app tools</a:t>
            </a:r>
            <a:br>
              <a:rPr lang="en-US" dirty="0"/>
            </a:br>
            <a:r>
              <a:rPr lang="en-US" dirty="0"/>
              <a:t>and resources</a:t>
            </a:r>
          </a:p>
        </p:txBody>
      </p:sp>
      <p:sp>
        <p:nvSpPr>
          <p:cNvPr id="13" name="Text Placeholder 12">
            <a:extLst>
              <a:ext uri="{FF2B5EF4-FFF2-40B4-BE49-F238E27FC236}">
                <a16:creationId xmlns:a16="http://schemas.microsoft.com/office/drawing/2014/main" id="{09C65DA8-F73C-C32E-188B-485ABAEC3CE6}"/>
              </a:ext>
            </a:extLst>
          </p:cNvPr>
          <p:cNvSpPr>
            <a:spLocks noGrp="1"/>
          </p:cNvSpPr>
          <p:nvPr>
            <p:ph type="body" sz="quarter" idx="44"/>
          </p:nvPr>
        </p:nvSpPr>
        <p:spPr>
          <a:xfrm>
            <a:off x="7380355" y="4920015"/>
            <a:ext cx="1989871" cy="919899"/>
          </a:xfrm>
        </p:spPr>
        <p:txBody>
          <a:bodyPr/>
          <a:lstStyle/>
          <a:p>
            <a:r>
              <a:rPr lang="en-US" dirty="0"/>
              <a:t>Personalized health signals</a:t>
            </a:r>
          </a:p>
        </p:txBody>
      </p:sp>
      <p:sp>
        <p:nvSpPr>
          <p:cNvPr id="14" name="Text Placeholder 13">
            <a:extLst>
              <a:ext uri="{FF2B5EF4-FFF2-40B4-BE49-F238E27FC236}">
                <a16:creationId xmlns:a16="http://schemas.microsoft.com/office/drawing/2014/main" id="{303028DF-9FD7-7AB5-FB14-A65475FC66FF}"/>
              </a:ext>
            </a:extLst>
          </p:cNvPr>
          <p:cNvSpPr>
            <a:spLocks noGrp="1"/>
          </p:cNvSpPr>
          <p:nvPr>
            <p:ph type="body" sz="quarter" idx="45"/>
          </p:nvPr>
        </p:nvSpPr>
        <p:spPr/>
        <p:txBody>
          <a:bodyPr/>
          <a:lstStyle/>
          <a:p>
            <a:endParaRPr lang="en-US" dirty="0"/>
          </a:p>
        </p:txBody>
      </p:sp>
      <p:sp>
        <p:nvSpPr>
          <p:cNvPr id="15" name="Text Placeholder 14">
            <a:extLst>
              <a:ext uri="{FF2B5EF4-FFF2-40B4-BE49-F238E27FC236}">
                <a16:creationId xmlns:a16="http://schemas.microsoft.com/office/drawing/2014/main" id="{BDA4BFF5-EE28-DC69-50AB-B6F206BE29EA}"/>
              </a:ext>
            </a:extLst>
          </p:cNvPr>
          <p:cNvSpPr>
            <a:spLocks noGrp="1"/>
          </p:cNvSpPr>
          <p:nvPr>
            <p:ph type="body" sz="quarter" idx="46"/>
          </p:nvPr>
        </p:nvSpPr>
        <p:spPr/>
        <p:txBody>
          <a:bodyPr/>
          <a:lstStyle/>
          <a:p>
            <a:endParaRPr lang="en-US" dirty="0"/>
          </a:p>
        </p:txBody>
      </p:sp>
      <p:sp>
        <p:nvSpPr>
          <p:cNvPr id="16" name="Text Placeholder 15">
            <a:extLst>
              <a:ext uri="{FF2B5EF4-FFF2-40B4-BE49-F238E27FC236}">
                <a16:creationId xmlns:a16="http://schemas.microsoft.com/office/drawing/2014/main" id="{BCA87BF8-1CB6-4317-0F07-0C43DCC29BC0}"/>
              </a:ext>
            </a:extLst>
          </p:cNvPr>
          <p:cNvSpPr>
            <a:spLocks noGrp="1"/>
          </p:cNvSpPr>
          <p:nvPr>
            <p:ph type="body" sz="quarter" idx="47"/>
          </p:nvPr>
        </p:nvSpPr>
        <p:spPr/>
        <p:txBody>
          <a:bodyPr/>
          <a:lstStyle/>
          <a:p>
            <a:endParaRPr lang="en-US" dirty="0"/>
          </a:p>
        </p:txBody>
      </p:sp>
      <p:sp>
        <p:nvSpPr>
          <p:cNvPr id="17" name="Text Placeholder 16">
            <a:extLst>
              <a:ext uri="{FF2B5EF4-FFF2-40B4-BE49-F238E27FC236}">
                <a16:creationId xmlns:a16="http://schemas.microsoft.com/office/drawing/2014/main" id="{CD3C46EA-CDF3-0D80-24CE-8C8ECA72D52E}"/>
              </a:ext>
            </a:extLst>
          </p:cNvPr>
          <p:cNvSpPr>
            <a:spLocks noGrp="1"/>
          </p:cNvSpPr>
          <p:nvPr>
            <p:ph type="body" sz="quarter" idx="48"/>
          </p:nvPr>
        </p:nvSpPr>
        <p:spPr/>
        <p:txBody>
          <a:bodyPr/>
          <a:lstStyle/>
          <a:p>
            <a:endParaRPr lang="en-US" dirty="0"/>
          </a:p>
        </p:txBody>
      </p:sp>
      <p:sp>
        <p:nvSpPr>
          <p:cNvPr id="18" name="Text Placeholder 17">
            <a:extLst>
              <a:ext uri="{FF2B5EF4-FFF2-40B4-BE49-F238E27FC236}">
                <a16:creationId xmlns:a16="http://schemas.microsoft.com/office/drawing/2014/main" id="{6FCBDFC5-0A47-5EF9-98E9-C9B172E236D1}"/>
              </a:ext>
            </a:extLst>
          </p:cNvPr>
          <p:cNvSpPr>
            <a:spLocks noGrp="1"/>
          </p:cNvSpPr>
          <p:nvPr>
            <p:ph type="body" sz="quarter" idx="49"/>
          </p:nvPr>
        </p:nvSpPr>
        <p:spPr/>
        <p:txBody>
          <a:bodyPr/>
          <a:lstStyle/>
          <a:p>
            <a:endParaRPr lang="en-US" dirty="0"/>
          </a:p>
        </p:txBody>
      </p:sp>
      <p:sp>
        <p:nvSpPr>
          <p:cNvPr id="19" name="Text Placeholder 18">
            <a:extLst>
              <a:ext uri="{FF2B5EF4-FFF2-40B4-BE49-F238E27FC236}">
                <a16:creationId xmlns:a16="http://schemas.microsoft.com/office/drawing/2014/main" id="{D4B63083-878F-01E7-F1BE-B95BE51C25AB}"/>
              </a:ext>
            </a:extLst>
          </p:cNvPr>
          <p:cNvSpPr>
            <a:spLocks noGrp="1"/>
          </p:cNvSpPr>
          <p:nvPr>
            <p:ph type="body" sz="quarter" idx="50"/>
          </p:nvPr>
        </p:nvSpPr>
        <p:spPr/>
        <p:txBody>
          <a:bodyPr/>
          <a:lstStyle/>
          <a:p>
            <a:endParaRPr lang="en-US" dirty="0"/>
          </a:p>
        </p:txBody>
      </p:sp>
      <p:sp>
        <p:nvSpPr>
          <p:cNvPr id="20" name="Text Placeholder 19">
            <a:extLst>
              <a:ext uri="{FF2B5EF4-FFF2-40B4-BE49-F238E27FC236}">
                <a16:creationId xmlns:a16="http://schemas.microsoft.com/office/drawing/2014/main" id="{B299ADCF-258F-981C-7019-E991CAF03071}"/>
              </a:ext>
            </a:extLst>
          </p:cNvPr>
          <p:cNvSpPr>
            <a:spLocks noGrp="1"/>
          </p:cNvSpPr>
          <p:nvPr>
            <p:ph type="body" sz="quarter" idx="51"/>
          </p:nvPr>
        </p:nvSpPr>
        <p:spPr/>
        <p:txBody>
          <a:bodyPr/>
          <a:lstStyle/>
          <a:p>
            <a:endParaRPr lang="en-US" dirty="0"/>
          </a:p>
        </p:txBody>
      </p:sp>
      <p:sp>
        <p:nvSpPr>
          <p:cNvPr id="21" name="Text Placeholder 20">
            <a:extLst>
              <a:ext uri="{FF2B5EF4-FFF2-40B4-BE49-F238E27FC236}">
                <a16:creationId xmlns:a16="http://schemas.microsoft.com/office/drawing/2014/main" id="{497E97B8-A8A5-542A-A2CB-7CC426DACA22}"/>
              </a:ext>
            </a:extLst>
          </p:cNvPr>
          <p:cNvSpPr>
            <a:spLocks noGrp="1"/>
          </p:cNvSpPr>
          <p:nvPr>
            <p:ph type="body" sz="quarter" idx="52"/>
          </p:nvPr>
        </p:nvSpPr>
        <p:spPr/>
        <p:txBody>
          <a:bodyPr/>
          <a:lstStyle/>
          <a:p>
            <a:endParaRPr lang="en-US" dirty="0"/>
          </a:p>
        </p:txBody>
      </p:sp>
      <p:sp>
        <p:nvSpPr>
          <p:cNvPr id="22" name="Text Placeholder 21">
            <a:extLst>
              <a:ext uri="{FF2B5EF4-FFF2-40B4-BE49-F238E27FC236}">
                <a16:creationId xmlns:a16="http://schemas.microsoft.com/office/drawing/2014/main" id="{9F1AC53A-05B6-F94D-10BC-2BC770AF8D8A}"/>
              </a:ext>
            </a:extLst>
          </p:cNvPr>
          <p:cNvSpPr>
            <a:spLocks noGrp="1"/>
          </p:cNvSpPr>
          <p:nvPr>
            <p:ph type="body" sz="quarter" idx="53"/>
          </p:nvPr>
        </p:nvSpPr>
        <p:spPr/>
        <p:txBody>
          <a:bodyPr/>
          <a:lstStyle/>
          <a:p>
            <a:endParaRPr lang="en-US" dirty="0"/>
          </a:p>
        </p:txBody>
      </p:sp>
      <p:sp>
        <p:nvSpPr>
          <p:cNvPr id="23" name="Text Placeholder 22">
            <a:extLst>
              <a:ext uri="{FF2B5EF4-FFF2-40B4-BE49-F238E27FC236}">
                <a16:creationId xmlns:a16="http://schemas.microsoft.com/office/drawing/2014/main" id="{10357602-6C0B-3E47-77D0-CC382D00DF49}"/>
              </a:ext>
            </a:extLst>
          </p:cNvPr>
          <p:cNvSpPr>
            <a:spLocks noGrp="1"/>
          </p:cNvSpPr>
          <p:nvPr>
            <p:ph type="body" sz="quarter" idx="54"/>
          </p:nvPr>
        </p:nvSpPr>
        <p:spPr/>
        <p:txBody>
          <a:bodyPr/>
          <a:lstStyle/>
          <a:p>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61"/>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62"/>
          </p:nvPr>
        </p:nvSpPr>
        <p:spPr/>
        <p:txBody>
          <a:bodyPr/>
          <a:lstStyle/>
          <a:p>
            <a:fld id="{A82C3BC0-3EBF-3C4C-A3D8-795624EBC6AA}" type="slidenum">
              <a:rPr lang="en-US" smtClean="0"/>
              <a:pPr/>
              <a:t>66</a:t>
            </a:fld>
            <a:endParaRPr lang="en-US" dirty="0"/>
          </a:p>
        </p:txBody>
      </p:sp>
      <p:pic>
        <p:nvPicPr>
          <p:cNvPr id="33" name="Picture 32">
            <a:extLst>
              <a:ext uri="{FF2B5EF4-FFF2-40B4-BE49-F238E27FC236}">
                <a16:creationId xmlns:a16="http://schemas.microsoft.com/office/drawing/2014/main" id="{DE04E022-84CB-D4A7-FF15-C5FE02A20F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2426" y="2329077"/>
            <a:ext cx="1989448" cy="1908356"/>
          </a:xfrm>
          <a:prstGeom prst="ellipse">
            <a:avLst/>
          </a:prstGeom>
        </p:spPr>
      </p:pic>
      <p:pic>
        <p:nvPicPr>
          <p:cNvPr id="34" name="Picture 33">
            <a:extLst>
              <a:ext uri="{FF2B5EF4-FFF2-40B4-BE49-F238E27FC236}">
                <a16:creationId xmlns:a16="http://schemas.microsoft.com/office/drawing/2014/main" id="{D3DD9F1F-9F15-EB7C-62B9-52EC793BD8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07493" y="2328644"/>
            <a:ext cx="1989448" cy="1908356"/>
          </a:xfrm>
          <a:prstGeom prst="ellipse">
            <a:avLst/>
          </a:prstGeom>
        </p:spPr>
      </p:pic>
      <p:pic>
        <p:nvPicPr>
          <p:cNvPr id="35" name="Picture 34">
            <a:extLst>
              <a:ext uri="{FF2B5EF4-FFF2-40B4-BE49-F238E27FC236}">
                <a16:creationId xmlns:a16="http://schemas.microsoft.com/office/drawing/2014/main" id="{6DD29DFB-B7BA-6210-12B8-3CF99DBBC20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01012" y="2329077"/>
            <a:ext cx="1989448" cy="1908356"/>
          </a:xfrm>
          <a:prstGeom prst="ellipse">
            <a:avLst/>
          </a:prstGeom>
        </p:spPr>
      </p:pic>
      <p:pic>
        <p:nvPicPr>
          <p:cNvPr id="36" name="Picture 35">
            <a:extLst>
              <a:ext uri="{FF2B5EF4-FFF2-40B4-BE49-F238E27FC236}">
                <a16:creationId xmlns:a16="http://schemas.microsoft.com/office/drawing/2014/main" id="{08AD0BF4-B587-0AC6-F431-6776085F867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393720" y="2323753"/>
            <a:ext cx="1989448" cy="1908356"/>
          </a:xfrm>
          <a:prstGeom prst="ellipse">
            <a:avLst/>
          </a:prstGeom>
        </p:spPr>
      </p:pic>
      <p:pic>
        <p:nvPicPr>
          <p:cNvPr id="37" name="Picture 36">
            <a:extLst>
              <a:ext uri="{FF2B5EF4-FFF2-40B4-BE49-F238E27FC236}">
                <a16:creationId xmlns:a16="http://schemas.microsoft.com/office/drawing/2014/main" id="{35539A70-9538-41DF-9438-ED50EB88A5F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62838" y="2324425"/>
            <a:ext cx="1989448" cy="1908356"/>
          </a:xfrm>
          <a:prstGeom prst="ellipse">
            <a:avLst/>
          </a:prstGeom>
        </p:spPr>
      </p:pic>
      <p:sp>
        <p:nvSpPr>
          <p:cNvPr id="7" name="TextBox 6">
            <a:extLst>
              <a:ext uri="{FF2B5EF4-FFF2-40B4-BE49-F238E27FC236}">
                <a16:creationId xmlns:a16="http://schemas.microsoft.com/office/drawing/2014/main" id="{950C0510-96BE-57B4-49BA-DAFE421EDF37}"/>
              </a:ext>
            </a:extLst>
          </p:cNvPr>
          <p:cNvSpPr txBox="1"/>
          <p:nvPr/>
        </p:nvSpPr>
        <p:spPr>
          <a:xfrm>
            <a:off x="8200790" y="433917"/>
            <a:ext cx="3327817" cy="568410"/>
          </a:xfrm>
          <a:prstGeom prst="rect">
            <a:avLst/>
          </a:prstGeom>
          <a:noFill/>
        </p:spPr>
        <p:txBody>
          <a:bodyPr wrap="none" lIns="0" tIns="0" rIns="0" bIns="0" rtlCol="0" anchor="t">
            <a:noAutofit/>
          </a:bodyPr>
          <a:lstStyle/>
          <a:p>
            <a:pPr>
              <a:spcBef>
                <a:spcPts val="900"/>
              </a:spcBef>
            </a:pPr>
            <a:r>
              <a:rPr lang="en-US" dirty="0">
                <a:solidFill>
                  <a:schemeClr val="tx1">
                    <a:lumMod val="75000"/>
                    <a:lumOff val="25000"/>
                  </a:schemeClr>
                </a:solidFill>
                <a:highlight>
                  <a:srgbClr val="00FFFF"/>
                </a:highlight>
                <a:latin typeface="Century Gothic"/>
              </a:rPr>
              <a:t>Hypertension Complete</a:t>
            </a:r>
          </a:p>
        </p:txBody>
      </p:sp>
      <p:pic>
        <p:nvPicPr>
          <p:cNvPr id="8" name="Picture 7" descr="A black and grey logo&#10;&#10;Description automatically generated">
            <a:extLst>
              <a:ext uri="{FF2B5EF4-FFF2-40B4-BE49-F238E27FC236}">
                <a16:creationId xmlns:a16="http://schemas.microsoft.com/office/drawing/2014/main" id="{0D2B4D9D-C842-B1CC-F44E-5CC5BB79E6C4}"/>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32410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67</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249564" y="1786932"/>
            <a:ext cx="7769438" cy="2560619"/>
          </a:xfrm>
        </p:spPr>
        <p:txBody>
          <a:bodyPr/>
          <a:lstStyle/>
          <a:p>
            <a:pPr marL="293370"/>
            <a:r>
              <a:rPr lang="en-US" sz="1600" dirty="0">
                <a:latin typeface="Century Gothic"/>
              </a:rPr>
              <a:t>Melissa n., hypertension management program member</a:t>
            </a:r>
            <a:endParaRPr lang="en-US" dirty="0">
              <a:latin typeface="Century Gothic"/>
            </a:endParaRPr>
          </a:p>
          <a:p>
            <a:pPr marL="293370"/>
            <a:r>
              <a:rPr lang="en-US" sz="4400" b="1" cap="none" dirty="0">
                <a:solidFill>
                  <a:schemeClr val="accent1"/>
                </a:solidFill>
                <a:latin typeface="Reckless Neue"/>
              </a:rPr>
              <a:t>“</a:t>
            </a:r>
            <a:r>
              <a:rPr lang="en-US" sz="2800" b="1" cap="none" dirty="0">
                <a:solidFill>
                  <a:schemeClr val="accent1"/>
                </a:solidFill>
                <a:effectLst/>
                <a:latin typeface="Georgia"/>
              </a:rPr>
              <a:t>Through Teladoc and having the app, I can on a daily, weekly and monthly basis see how my weight is going, see how my blood pressure is going. </a:t>
            </a:r>
            <a:r>
              <a:rPr lang="en-US" sz="2800" b="1" cap="none" dirty="0">
                <a:solidFill>
                  <a:schemeClr val="accent5"/>
                </a:solidFill>
                <a:effectLst/>
                <a:latin typeface="Georgia"/>
              </a:rPr>
              <a:t>I’m utilizing it 110% </a:t>
            </a:r>
            <a:r>
              <a:rPr lang="en-US" sz="2800" b="1" cap="none" dirty="0">
                <a:solidFill>
                  <a:schemeClr val="accent1"/>
                </a:solidFill>
                <a:effectLst/>
                <a:latin typeface="Georgia"/>
              </a:rPr>
              <a:t>and I’m extremely pleased with this option that I have now, this medical benefit.</a:t>
            </a:r>
            <a:endParaRPr lang="en-US" sz="2400" b="1" dirty="0">
              <a:solidFill>
                <a:schemeClr val="accent1"/>
              </a:solidFill>
              <a:effectLst/>
              <a:latin typeface="Georgia"/>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332202" y="6253512"/>
            <a:ext cx="6452983" cy="553998"/>
          </a:xfrm>
          <a:prstGeom prst="rect">
            <a:avLst/>
          </a:prstGeom>
          <a:noFill/>
        </p:spPr>
        <p:txBody>
          <a:bodyPr wrap="square" lIns="91440" tIns="45720" rIns="91440" bIns="45720" anchor="t">
            <a:spAutoFit/>
          </a:bodyPr>
          <a:lstStyle/>
          <a:p>
            <a:r>
              <a:rPr lang="en-US" sz="1000" dirty="0">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p>
        </p:txBody>
      </p:sp>
    </p:spTree>
    <p:extLst>
      <p:ext uri="{BB962C8B-B14F-4D97-AF65-F5344CB8AC3E}">
        <p14:creationId xmlns:p14="http://schemas.microsoft.com/office/powerpoint/2010/main" val="21569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Diabetes Prevention Program </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923465"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a:rPr>
              <a:t>Lower your risk of type 2 diabetes</a:t>
            </a:r>
            <a:endParaRPr lang="en-US" sz="4000" dirty="0">
              <a:latin typeface="Century Gothic"/>
            </a:endParaRPr>
          </a:p>
        </p:txBody>
      </p:sp>
      <p:sp>
        <p:nvSpPr>
          <p:cNvPr id="3" name="TextBox 2">
            <a:extLst>
              <a:ext uri="{FF2B5EF4-FFF2-40B4-BE49-F238E27FC236}">
                <a16:creationId xmlns:a16="http://schemas.microsoft.com/office/drawing/2014/main" id="{32CA41B5-CECB-BFAE-3A1B-6E55DD3D54CF}"/>
              </a:ext>
            </a:extLst>
          </p:cNvPr>
          <p:cNvSpPr txBox="1"/>
          <p:nvPr/>
        </p:nvSpPr>
        <p:spPr>
          <a:xfrm>
            <a:off x="7825404" y="424292"/>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Prevention Care Complete</a:t>
            </a:r>
          </a:p>
        </p:txBody>
      </p:sp>
      <p:pic>
        <p:nvPicPr>
          <p:cNvPr id="13" name="Picture 12">
            <a:extLst>
              <a:ext uri="{FF2B5EF4-FFF2-40B4-BE49-F238E27FC236}">
                <a16:creationId xmlns:a16="http://schemas.microsoft.com/office/drawing/2014/main" id="{934DD228-CBE6-391B-2921-CBBD09EA4277}"/>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907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4DF00-8267-8BF2-9E09-154924870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144" y="0"/>
            <a:ext cx="12184856" cy="6858000"/>
          </a:xfrm>
          <a:prstGeom prst="rect">
            <a:avLst/>
          </a:prstGeom>
        </p:spPr>
      </p:pic>
      <p:sp>
        <p:nvSpPr>
          <p:cNvPr id="8" name="Rectangle 7">
            <a:extLst>
              <a:ext uri="{FF2B5EF4-FFF2-40B4-BE49-F238E27FC236}">
                <a16:creationId xmlns:a16="http://schemas.microsoft.com/office/drawing/2014/main" id="{7B1AE9CF-C489-78AE-8802-24940E280691}"/>
              </a:ext>
            </a:extLst>
          </p:cNvPr>
          <p:cNvSpPr/>
          <p:nvPr/>
        </p:nvSpPr>
        <p:spPr>
          <a:xfrm>
            <a:off x="0" y="0"/>
            <a:ext cx="8213993" cy="6858000"/>
          </a:xfrm>
          <a:prstGeom prst="rect">
            <a:avLst/>
          </a:prstGeom>
          <a:gradFill>
            <a:gsLst>
              <a:gs pos="0">
                <a:srgbClr val="FFFFFF"/>
              </a:gs>
              <a:gs pos="57000">
                <a:schemeClr val="bg1">
                  <a:alpha val="7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grpSp>
        <p:nvGrpSpPr>
          <p:cNvPr id="15" name="Group 14">
            <a:extLst>
              <a:ext uri="{FF2B5EF4-FFF2-40B4-BE49-F238E27FC236}">
                <a16:creationId xmlns:a16="http://schemas.microsoft.com/office/drawing/2014/main" id="{6204AF50-5785-195B-5512-AFC5B5BB0994}"/>
              </a:ext>
            </a:extLst>
          </p:cNvPr>
          <p:cNvGrpSpPr/>
          <p:nvPr/>
        </p:nvGrpSpPr>
        <p:grpSpPr>
          <a:xfrm>
            <a:off x="1519239" y="1980137"/>
            <a:ext cx="2500372" cy="2660176"/>
            <a:chOff x="535519" y="1569982"/>
            <a:chExt cx="2500372" cy="2660176"/>
          </a:xfrm>
        </p:grpSpPr>
        <p:grpSp>
          <p:nvGrpSpPr>
            <p:cNvPr id="16" name="Group 15">
              <a:extLst>
                <a:ext uri="{FF2B5EF4-FFF2-40B4-BE49-F238E27FC236}">
                  <a16:creationId xmlns:a16="http://schemas.microsoft.com/office/drawing/2014/main" id="{20A855B1-5917-1DE8-F5C1-1A34BDB90365}"/>
                </a:ext>
              </a:extLst>
            </p:cNvPr>
            <p:cNvGrpSpPr/>
            <p:nvPr/>
          </p:nvGrpSpPr>
          <p:grpSpPr>
            <a:xfrm>
              <a:off x="535519" y="1734578"/>
              <a:ext cx="2500372" cy="2495580"/>
              <a:chOff x="2943405" y="4142397"/>
              <a:chExt cx="1657350" cy="1654175"/>
            </a:xfrm>
          </p:grpSpPr>
          <p:sp>
            <p:nvSpPr>
              <p:cNvPr id="20" name="Oval 5">
                <a:extLst>
                  <a:ext uri="{FF2B5EF4-FFF2-40B4-BE49-F238E27FC236}">
                    <a16:creationId xmlns:a16="http://schemas.microsoft.com/office/drawing/2014/main" id="{A8F72330-5B74-7366-7039-475F6D3E0DE5}"/>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6">
                <a:extLst>
                  <a:ext uri="{FF2B5EF4-FFF2-40B4-BE49-F238E27FC236}">
                    <a16:creationId xmlns:a16="http://schemas.microsoft.com/office/drawing/2014/main" id="{C57D0A03-CA9B-173C-3EEB-2B0B75C54447}"/>
                  </a:ext>
                </a:extLst>
              </p:cNvPr>
              <p:cNvSpPr>
                <a:spLocks noChangeArrowheads="1"/>
              </p:cNvSpPr>
              <p:nvPr/>
            </p:nvSpPr>
            <p:spPr bwMode="auto">
              <a:xfrm>
                <a:off x="2943405" y="4142397"/>
                <a:ext cx="1657350" cy="16541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solidFill>
                    <a:schemeClr val="lt1"/>
                  </a:solidFill>
                  <a:latin typeface="Century Gothic" panose="020B0502020202020204" pitchFamily="34" charset="0"/>
                </a:endParaRPr>
              </a:p>
            </p:txBody>
          </p:sp>
        </p:grpSp>
        <p:sp>
          <p:nvSpPr>
            <p:cNvPr id="17" name="TextBox 16">
              <a:extLst>
                <a:ext uri="{FF2B5EF4-FFF2-40B4-BE49-F238E27FC236}">
                  <a16:creationId xmlns:a16="http://schemas.microsoft.com/office/drawing/2014/main" id="{A2C39651-915A-B1DC-EEB7-887A26E2E33C}"/>
                </a:ext>
              </a:extLst>
            </p:cNvPr>
            <p:cNvSpPr txBox="1"/>
            <p:nvPr/>
          </p:nvSpPr>
          <p:spPr>
            <a:xfrm>
              <a:off x="871016" y="2480263"/>
              <a:ext cx="1825004" cy="1001813"/>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1 in 3</a:t>
              </a:r>
              <a:endParaRPr lang="en-US" sz="3600" b="1" baseline="30000" dirty="0">
                <a:solidFill>
                  <a:schemeClr val="bg1"/>
                </a:solidFill>
                <a:latin typeface="Georgia"/>
              </a:endParaRPr>
            </a:p>
            <a:p>
              <a:pPr algn="ctr">
                <a:spcBef>
                  <a:spcPts val="900"/>
                </a:spcBef>
                <a:defRPr/>
              </a:pPr>
              <a:r>
                <a:rPr kumimoji="0" lang="en-US" sz="1200" b="1" i="0" u="none" strike="noStrike" kern="1200" cap="none" spc="0" normalizeH="0" baseline="0" noProof="0" dirty="0">
                  <a:ln>
                    <a:noFill/>
                  </a:ln>
                  <a:solidFill>
                    <a:schemeClr val="bg1"/>
                  </a:solidFill>
                  <a:effectLst/>
                  <a:uLnTx/>
                  <a:uFillTx/>
                  <a:latin typeface="Century Gothic"/>
                </a:rPr>
                <a:t>adults in the </a:t>
              </a:r>
              <a:r>
                <a:rPr lang="en-US" sz="1200" b="1" dirty="0">
                  <a:solidFill>
                    <a:schemeClr val="bg1"/>
                  </a:solidFill>
                  <a:latin typeface="Century Gothic"/>
                </a:rPr>
                <a:t>U.S. </a:t>
              </a:r>
              <a:r>
                <a:rPr kumimoji="0" lang="en-US" sz="1200" i="0" u="none" strike="noStrike" kern="1200" cap="none" spc="0" normalizeH="0" baseline="0" noProof="0" dirty="0">
                  <a:ln>
                    <a:noFill/>
                  </a:ln>
                  <a:solidFill>
                    <a:schemeClr val="bg1"/>
                  </a:solidFill>
                  <a:effectLst/>
                  <a:uLnTx/>
                  <a:uFillTx/>
                  <a:latin typeface="Century Gothic"/>
                </a:rPr>
                <a:t>have prediabetes—that’s about</a:t>
              </a:r>
              <a:r>
                <a:rPr lang="en-US" sz="1200" dirty="0">
                  <a:solidFill>
                    <a:schemeClr val="bg1"/>
                  </a:solidFill>
                  <a:latin typeface="Century Gothic"/>
                </a:rPr>
                <a:t> </a:t>
              </a:r>
              <a:r>
                <a:rPr kumimoji="0" lang="en-US" sz="1200" i="0" u="none" strike="noStrike" kern="1200" cap="none" spc="0" normalizeH="0" baseline="0" noProof="0" dirty="0">
                  <a:ln>
                    <a:noFill/>
                  </a:ln>
                  <a:solidFill>
                    <a:schemeClr val="bg1"/>
                  </a:solidFill>
                  <a:effectLst/>
                  <a:uLnTx/>
                  <a:uFillTx/>
                  <a:latin typeface="Century Gothic"/>
                </a:rPr>
                <a:t>98 million people</a:t>
              </a:r>
              <a:r>
                <a:rPr kumimoji="0" lang="en-US" sz="1200" b="0" i="0" u="none" strike="noStrike" kern="1200" cap="none" spc="0" normalizeH="0" baseline="30000" noProof="0" dirty="0">
                  <a:ln>
                    <a:noFill/>
                  </a:ln>
                  <a:solidFill>
                    <a:schemeClr val="bg1"/>
                  </a:solidFill>
                  <a:effectLst/>
                  <a:uLnTx/>
                  <a:uFillTx/>
                  <a:latin typeface="Century Gothic"/>
                </a:rPr>
                <a:t>1</a:t>
              </a:r>
              <a:endParaRPr kumimoji="0" lang="en-US" sz="1200" b="1" i="0" u="none" strike="noStrike" kern="1200" cap="none" spc="0" normalizeH="0" baseline="30000" noProof="0" dirty="0">
                <a:ln>
                  <a:noFill/>
                </a:ln>
                <a:solidFill>
                  <a:schemeClr val="bg1"/>
                </a:solidFill>
                <a:effectLst/>
                <a:uLnTx/>
                <a:uFillTx/>
                <a:latin typeface="Century Gothic"/>
              </a:endParaRPr>
            </a:p>
          </p:txBody>
        </p:sp>
        <p:sp>
          <p:nvSpPr>
            <p:cNvPr id="18" name="Text Placeholder 5">
              <a:extLst>
                <a:ext uri="{FF2B5EF4-FFF2-40B4-BE49-F238E27FC236}">
                  <a16:creationId xmlns:a16="http://schemas.microsoft.com/office/drawing/2014/main" id="{5F735CD0-8CD3-DF85-2676-6A05B5ED9A2A}"/>
                </a:ext>
              </a:extLst>
            </p:cNvPr>
            <p:cNvSpPr txBox="1">
              <a:spLocks/>
            </p:cNvSpPr>
            <p:nvPr/>
          </p:nvSpPr>
          <p:spPr>
            <a:xfrm>
              <a:off x="784293" y="1569982"/>
              <a:ext cx="1947821" cy="429768"/>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9" name="Google Shape;269;p15">
              <a:extLst>
                <a:ext uri="{FF2B5EF4-FFF2-40B4-BE49-F238E27FC236}">
                  <a16:creationId xmlns:a16="http://schemas.microsoft.com/office/drawing/2014/main" id="{03746ABD-618B-2490-2317-58C23106BF52}"/>
                </a:ext>
              </a:extLst>
            </p:cNvPr>
            <p:cNvSpPr txBox="1"/>
            <p:nvPr/>
          </p:nvSpPr>
          <p:spPr>
            <a:xfrm>
              <a:off x="923423" y="1665564"/>
              <a:ext cx="1669561" cy="246221"/>
            </a:xfrm>
            <a:prstGeom prst="rect">
              <a:avLst/>
            </a:prstGeom>
            <a:noFill/>
            <a:ln>
              <a:noFill/>
            </a:ln>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PRE</a:t>
              </a:r>
              <a:r>
                <a:rPr kumimoji="0" lang="en-US" sz="1600" b="1" i="0" u="none" strike="noStrike" kern="1200" cap="none" normalizeH="0" noProof="0" dirty="0">
                  <a:ln>
                    <a:noFill/>
                  </a:ln>
                  <a:solidFill>
                    <a:schemeClr val="bg1"/>
                  </a:solidFill>
                  <a:effectLst/>
                  <a:uLnTx/>
                  <a:uFillTx/>
                  <a:latin typeface="Century Gothic" panose="020B0502020202020204" pitchFamily="34" charset="0"/>
                  <a:ea typeface="+mn-ea"/>
                  <a:cs typeface="+mn-cs"/>
                  <a:sym typeface="Arial"/>
                </a:rPr>
                <a:t>V</a:t>
              </a:r>
              <a:r>
                <a:rPr kumimoji="0" lang="en-US" sz="1600" b="1" i="0" u="none" strike="noStrike" kern="1200" cap="none" spc="120" normalizeH="0" noProof="0" dirty="0">
                  <a:ln>
                    <a:noFill/>
                  </a:ln>
                  <a:solidFill>
                    <a:schemeClr val="bg1"/>
                  </a:solidFill>
                  <a:effectLst/>
                  <a:uLnTx/>
                  <a:uFillTx/>
                  <a:latin typeface="Century Gothic" panose="020B0502020202020204" pitchFamily="34" charset="0"/>
                  <a:ea typeface="+mn-ea"/>
                  <a:cs typeface="+mn-cs"/>
                  <a:sym typeface="Arial"/>
                </a:rPr>
                <a:t>ALENT</a:t>
              </a:r>
            </a:p>
          </p:txBody>
        </p:sp>
      </p:grpSp>
      <p:sp>
        <p:nvSpPr>
          <p:cNvPr id="22" name="TextBox 21">
            <a:extLst>
              <a:ext uri="{FF2B5EF4-FFF2-40B4-BE49-F238E27FC236}">
                <a16:creationId xmlns:a16="http://schemas.microsoft.com/office/drawing/2014/main" id="{AABA22C0-CF06-29ED-8F69-7DC819FC2F09}"/>
              </a:ext>
            </a:extLst>
          </p:cNvPr>
          <p:cNvSpPr txBox="1"/>
          <p:nvPr/>
        </p:nvSpPr>
        <p:spPr>
          <a:xfrm>
            <a:off x="1782415" y="6312498"/>
            <a:ext cx="4791562" cy="291502"/>
          </a:xfrm>
          <a:prstGeom prst="rect">
            <a:avLst/>
          </a:prstGeom>
          <a:noFill/>
        </p:spPr>
        <p:txBody>
          <a:bodyPr wrap="square" lIns="0" tIns="0" rIns="0" bIns="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rPr>
              <a:t>1. Centers for Disease Control and Prevention, </a:t>
            </a: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hlinkClick r:id="rId4"/>
              </a:rPr>
              <a:t>Prediabetes – Your Chance to Prevent Type 2 Diabetes</a:t>
            </a:r>
            <a:endParaRPr kumimoji="0" lang="en-US" sz="700" b="0" i="0" u="none" strike="noStrike" kern="1200" cap="none" spc="0" normalizeH="0" baseline="0" noProof="0" dirty="0">
              <a:ln>
                <a:noFill/>
              </a:ln>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700" b="0" i="0" u="none" strike="noStrike" kern="1200" cap="none" spc="0" normalizeH="0" baseline="0" noProof="0" dirty="0">
                <a:ln>
                  <a:noFill/>
                </a:ln>
                <a:effectLst/>
                <a:uLnTx/>
                <a:uFillTx/>
                <a:latin typeface="Century Gothic" panose="020B0502020202020204" pitchFamily="34" charset="0"/>
                <a:ea typeface="+mn-ea"/>
                <a:cs typeface="+mn-cs"/>
              </a:rPr>
              <a:t>2. Dall, Timothy M., et al. "The economic burden of elevated blood glucose levels in 2012: diagnosed and undiagnosed diabetes, gestational diabetes mellitus, and prediabetes." Diabetes care 37.12 (2014): 3172-3179.</a:t>
            </a:r>
          </a:p>
        </p:txBody>
      </p:sp>
      <p:grpSp>
        <p:nvGrpSpPr>
          <p:cNvPr id="25" name="Group 24">
            <a:extLst>
              <a:ext uri="{FF2B5EF4-FFF2-40B4-BE49-F238E27FC236}">
                <a16:creationId xmlns:a16="http://schemas.microsoft.com/office/drawing/2014/main" id="{37C395D8-901B-D696-05D4-B01EA253DCB0}"/>
              </a:ext>
            </a:extLst>
          </p:cNvPr>
          <p:cNvGrpSpPr/>
          <p:nvPr/>
        </p:nvGrpSpPr>
        <p:grpSpPr>
          <a:xfrm>
            <a:off x="3830777" y="3477064"/>
            <a:ext cx="2743200" cy="2555948"/>
            <a:chOff x="2739936" y="3538240"/>
            <a:chExt cx="2743200" cy="2555948"/>
          </a:xfrm>
        </p:grpSpPr>
        <p:grpSp>
          <p:nvGrpSpPr>
            <p:cNvPr id="26" name="Group 25">
              <a:extLst>
                <a:ext uri="{FF2B5EF4-FFF2-40B4-BE49-F238E27FC236}">
                  <a16:creationId xmlns:a16="http://schemas.microsoft.com/office/drawing/2014/main" id="{5A500F6D-82B8-BBD1-3181-039D50533214}"/>
                </a:ext>
              </a:extLst>
            </p:cNvPr>
            <p:cNvGrpSpPr/>
            <p:nvPr/>
          </p:nvGrpSpPr>
          <p:grpSpPr>
            <a:xfrm>
              <a:off x="2914717" y="3705138"/>
              <a:ext cx="2393638" cy="2389050"/>
              <a:chOff x="2943405" y="4142397"/>
              <a:chExt cx="1657350" cy="1654175"/>
            </a:xfrm>
          </p:grpSpPr>
          <p:sp>
            <p:nvSpPr>
              <p:cNvPr id="30" name="Oval 5">
                <a:extLst>
                  <a:ext uri="{FF2B5EF4-FFF2-40B4-BE49-F238E27FC236}">
                    <a16:creationId xmlns:a16="http://schemas.microsoft.com/office/drawing/2014/main" id="{A3903CEE-AC35-236A-E228-66B08D9E6C13}"/>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6">
                <a:extLst>
                  <a:ext uri="{FF2B5EF4-FFF2-40B4-BE49-F238E27FC236}">
                    <a16:creationId xmlns:a16="http://schemas.microsoft.com/office/drawing/2014/main" id="{57BA7335-ABA3-12C5-4734-008FB93F4B92}"/>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Text Placeholder 5">
              <a:extLst>
                <a:ext uri="{FF2B5EF4-FFF2-40B4-BE49-F238E27FC236}">
                  <a16:creationId xmlns:a16="http://schemas.microsoft.com/office/drawing/2014/main" id="{CAA39BE5-14F1-04DA-4581-93E2600D95DD}"/>
                </a:ext>
              </a:extLst>
            </p:cNvPr>
            <p:cNvSpPr txBox="1">
              <a:spLocks/>
            </p:cNvSpPr>
            <p:nvPr/>
          </p:nvSpPr>
          <p:spPr>
            <a:xfrm>
              <a:off x="3137700" y="3538240"/>
              <a:ext cx="1947672" cy="429768"/>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6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9" name="Google Shape;265;p15">
              <a:extLst>
                <a:ext uri="{FF2B5EF4-FFF2-40B4-BE49-F238E27FC236}">
                  <a16:creationId xmlns:a16="http://schemas.microsoft.com/office/drawing/2014/main" id="{3912F33F-464B-C402-7C30-362194EAD2B1}"/>
                </a:ext>
              </a:extLst>
            </p:cNvPr>
            <p:cNvSpPr txBox="1"/>
            <p:nvPr/>
          </p:nvSpPr>
          <p:spPr>
            <a:xfrm>
              <a:off x="2739936" y="3625615"/>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SILENT</a:t>
              </a:r>
              <a:endParaRPr lang="en-US" sz="1600" b="1" spc="120" dirty="0">
                <a:solidFill>
                  <a:schemeClr val="bg1"/>
                </a:solidFill>
                <a:latin typeface="Century Gothic" panose="020B0502020202020204" pitchFamily="34" charset="0"/>
              </a:endParaRPr>
            </a:p>
          </p:txBody>
        </p:sp>
      </p:grpSp>
      <p:grpSp>
        <p:nvGrpSpPr>
          <p:cNvPr id="32" name="Group 31">
            <a:extLst>
              <a:ext uri="{FF2B5EF4-FFF2-40B4-BE49-F238E27FC236}">
                <a16:creationId xmlns:a16="http://schemas.microsoft.com/office/drawing/2014/main" id="{A5278C14-B202-9BBA-0BF5-CBAFABCA56A9}"/>
              </a:ext>
            </a:extLst>
          </p:cNvPr>
          <p:cNvGrpSpPr/>
          <p:nvPr/>
        </p:nvGrpSpPr>
        <p:grpSpPr>
          <a:xfrm>
            <a:off x="5307933" y="813603"/>
            <a:ext cx="2743200" cy="2318343"/>
            <a:chOff x="4902131" y="1813620"/>
            <a:chExt cx="2743200" cy="2318343"/>
          </a:xfrm>
        </p:grpSpPr>
        <p:grpSp>
          <p:nvGrpSpPr>
            <p:cNvPr id="33" name="Group 32">
              <a:extLst>
                <a:ext uri="{FF2B5EF4-FFF2-40B4-BE49-F238E27FC236}">
                  <a16:creationId xmlns:a16="http://schemas.microsoft.com/office/drawing/2014/main" id="{CFCAD91C-CA83-517B-D46D-0D06AFC2DB1E}"/>
                </a:ext>
              </a:extLst>
            </p:cNvPr>
            <p:cNvGrpSpPr/>
            <p:nvPr/>
          </p:nvGrpSpPr>
          <p:grpSpPr>
            <a:xfrm>
              <a:off x="5162278" y="1948778"/>
              <a:ext cx="2187378" cy="2183185"/>
              <a:chOff x="2943405" y="4142397"/>
              <a:chExt cx="1657350" cy="1654175"/>
            </a:xfrm>
          </p:grpSpPr>
          <p:sp>
            <p:nvSpPr>
              <p:cNvPr id="37" name="Oval 5">
                <a:extLst>
                  <a:ext uri="{FF2B5EF4-FFF2-40B4-BE49-F238E27FC236}">
                    <a16:creationId xmlns:a16="http://schemas.microsoft.com/office/drawing/2014/main" id="{A85CC7F6-30C2-F194-51E4-D4E9D31635D7}"/>
                  </a:ext>
                </a:extLst>
              </p:cNvPr>
              <p:cNvSpPr>
                <a:spLocks noChangeArrowheads="1"/>
              </p:cNvSpPr>
              <p:nvPr/>
            </p:nvSpPr>
            <p:spPr bwMode="auto">
              <a:xfrm>
                <a:off x="3008493" y="4205897"/>
                <a:ext cx="1527175" cy="15255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6">
                <a:extLst>
                  <a:ext uri="{FF2B5EF4-FFF2-40B4-BE49-F238E27FC236}">
                    <a16:creationId xmlns:a16="http://schemas.microsoft.com/office/drawing/2014/main" id="{1B973359-CFBF-0558-0C6F-29BE574DB89F}"/>
                  </a:ext>
                </a:extLst>
              </p:cNvPr>
              <p:cNvSpPr>
                <a:spLocks noChangeArrowheads="1"/>
              </p:cNvSpPr>
              <p:nvPr/>
            </p:nvSpPr>
            <p:spPr bwMode="auto">
              <a:xfrm>
                <a:off x="2943405" y="4142397"/>
                <a:ext cx="1657350" cy="1654175"/>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Box 33">
              <a:extLst>
                <a:ext uri="{FF2B5EF4-FFF2-40B4-BE49-F238E27FC236}">
                  <a16:creationId xmlns:a16="http://schemas.microsoft.com/office/drawing/2014/main" id="{4DED7319-5828-B4AA-0D8C-28B8F2374A86}"/>
                </a:ext>
              </a:extLst>
            </p:cNvPr>
            <p:cNvSpPr txBox="1"/>
            <p:nvPr/>
          </p:nvSpPr>
          <p:spPr>
            <a:xfrm>
              <a:off x="5510792" y="2681922"/>
              <a:ext cx="1462443" cy="1186479"/>
            </a:xfrm>
            <a:prstGeom prst="rect">
              <a:avLst/>
            </a:prstGeom>
            <a:noFill/>
          </p:spPr>
          <p:txBody>
            <a:bodyPr wrap="square" lIns="0" tIns="0" rIns="0" bIns="0" rtlCol="0" anchor="t">
              <a:spAutoFit/>
            </a:bodyPr>
            <a:lstStyle/>
            <a:p>
              <a:pPr algn="ctr">
                <a:lnSpc>
                  <a:spcPct val="60000"/>
                </a:lnSpc>
              </a:pPr>
              <a:r>
                <a:rPr lang="en-US" sz="3600" b="1" dirty="0">
                  <a:solidFill>
                    <a:schemeClr val="bg1"/>
                  </a:solidFill>
                  <a:latin typeface="Georgia"/>
                </a:rPr>
                <a:t>$44B</a:t>
              </a:r>
              <a:endParaRPr lang="en-US" sz="3600" b="1" baseline="30000" dirty="0">
                <a:solidFill>
                  <a:schemeClr val="bg1"/>
                </a:solidFill>
                <a:latin typeface="Georgia"/>
              </a:endParaRP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b="1" dirty="0">
                  <a:solidFill>
                    <a:schemeClr val="bg1"/>
                  </a:solidFill>
                  <a:latin typeface="Century Gothic"/>
                </a:rPr>
                <a:t>U.S.</a:t>
              </a:r>
              <a:r>
                <a:rPr kumimoji="0" lang="en-US" sz="1200" b="1" i="0" u="none" strike="noStrike" kern="1200" cap="none" spc="0" normalizeH="0" baseline="0" noProof="0" dirty="0">
                  <a:ln>
                    <a:noFill/>
                  </a:ln>
                  <a:solidFill>
                    <a:schemeClr val="bg1"/>
                  </a:solidFill>
                  <a:effectLst/>
                  <a:uLnTx/>
                  <a:uFillTx/>
                  <a:latin typeface="Century Gothic"/>
                </a:rPr>
                <a:t> annual spend—</a:t>
              </a:r>
              <a:r>
                <a:rPr kumimoji="0" lang="en-US" sz="1200" i="0" u="none" strike="noStrike" kern="1200" cap="none" spc="0" normalizeH="0" baseline="0" noProof="0" dirty="0">
                  <a:ln>
                    <a:noFill/>
                  </a:ln>
                  <a:solidFill>
                    <a:schemeClr val="bg1"/>
                  </a:solidFill>
                  <a:effectLst/>
                  <a:uLnTx/>
                  <a:uFillTx/>
                  <a:latin typeface="Century Gothic"/>
                </a:rPr>
                <a:t>often because of unawareness</a:t>
              </a:r>
              <a:r>
                <a:rPr kumimoji="0" lang="en-US" sz="1200" i="0" u="none" strike="noStrike" kern="1200" cap="none" spc="0" normalizeH="0" baseline="30000" noProof="0" dirty="0">
                  <a:ln>
                    <a:noFill/>
                  </a:ln>
                  <a:solidFill>
                    <a:schemeClr val="bg1"/>
                  </a:solidFill>
                  <a:effectLst/>
                  <a:uLnTx/>
                  <a:uFillTx/>
                  <a:latin typeface="Century Gothic"/>
                </a:rPr>
                <a:t>2</a:t>
              </a:r>
              <a:endParaRPr lang="en-US" sz="1200" i="0" u="none" strike="noStrike" kern="1200" cap="none" spc="0" normalizeH="0" baseline="30000" noProof="0" dirty="0">
                <a:ln>
                  <a:noFill/>
                </a:ln>
                <a:solidFill>
                  <a:schemeClr val="bg1"/>
                </a:solidFill>
                <a:effectLst/>
                <a:uLnTx/>
                <a:uFillTx/>
                <a:latin typeface="Century Gothic"/>
              </a:endParaRPr>
            </a:p>
          </p:txBody>
        </p:sp>
        <p:sp>
          <p:nvSpPr>
            <p:cNvPr id="35" name="Text Placeholder 5">
              <a:extLst>
                <a:ext uri="{FF2B5EF4-FFF2-40B4-BE49-F238E27FC236}">
                  <a16:creationId xmlns:a16="http://schemas.microsoft.com/office/drawing/2014/main" id="{C8CBFD9C-4BB2-8A05-38E7-3302E5812B10}"/>
                </a:ext>
              </a:extLst>
            </p:cNvPr>
            <p:cNvSpPr txBox="1">
              <a:spLocks/>
            </p:cNvSpPr>
            <p:nvPr/>
          </p:nvSpPr>
          <p:spPr>
            <a:xfrm>
              <a:off x="5299895" y="1813620"/>
              <a:ext cx="1947672" cy="429769"/>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2400"/>
                </a:spcBef>
                <a:spcAft>
                  <a:spcPts val="0"/>
                </a:spcAft>
                <a:buClrTx/>
                <a:buSzTx/>
                <a:buFont typeface="Arial"/>
                <a:buNone/>
                <a:tabLst/>
                <a:defRPr/>
              </a:pPr>
              <a:endParaRPr kumimoji="0" lang="en-US" sz="1600" b="0"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6" name="Google Shape;265;p15">
              <a:extLst>
                <a:ext uri="{FF2B5EF4-FFF2-40B4-BE49-F238E27FC236}">
                  <a16:creationId xmlns:a16="http://schemas.microsoft.com/office/drawing/2014/main" id="{876C641F-D119-676C-7A40-086E6EB48B47}"/>
                </a:ext>
              </a:extLst>
            </p:cNvPr>
            <p:cNvSpPr txBox="1"/>
            <p:nvPr/>
          </p:nvSpPr>
          <p:spPr>
            <a:xfrm>
              <a:off x="4902131" y="1908833"/>
              <a:ext cx="2743200" cy="246220"/>
            </a:xfrm>
            <a:prstGeom prst="rect">
              <a:avLst/>
            </a:prstGeom>
          </p:spPr>
          <p:txBody>
            <a:bodyPr spcFirstLastPara="1" wrap="square" lIns="0" tIns="0" rIns="0" bIns="0" anchor="ctr" anchorCtr="0">
              <a:spAutoFit/>
            </a:bodyPr>
            <a:lstStyle/>
            <a:p>
              <a:pPr marL="11113" marR="0" lvl="0" indent="0" algn="ctr" defTabSz="914400" rtl="0" eaLnBrk="1" fontAlgn="auto" latinLnBrk="0" hangingPunct="1">
                <a:lnSpc>
                  <a:spcPct val="100000"/>
                </a:lnSpc>
                <a:spcBef>
                  <a:spcPts val="0"/>
                </a:spcBef>
                <a:spcAft>
                  <a:spcPts val="0"/>
                </a:spcAft>
                <a:buClrTx/>
                <a:buSzTx/>
                <a:buFontTx/>
                <a:buNone/>
                <a:tabLst/>
                <a:defRPr/>
              </a:pPr>
              <a:endParaRPr lang="en-US" sz="1600" b="1" spc="120" dirty="0">
                <a:solidFill>
                  <a:schemeClr val="bg1"/>
                </a:solidFill>
                <a:latin typeface="Century Gothic" panose="020B0502020202020204" pitchFamily="34" charset="0"/>
              </a:endParaRPr>
            </a:p>
          </p:txBody>
        </p:sp>
      </p:grpSp>
      <p:sp>
        <p:nvSpPr>
          <p:cNvPr id="2" name="Title 1">
            <a:extLst>
              <a:ext uri="{FF2B5EF4-FFF2-40B4-BE49-F238E27FC236}">
                <a16:creationId xmlns:a16="http://schemas.microsoft.com/office/drawing/2014/main" id="{21CE082D-B4C9-BDD8-300F-0D88A38EAD10}"/>
              </a:ext>
            </a:extLst>
          </p:cNvPr>
          <p:cNvSpPr>
            <a:spLocks noGrp="1"/>
          </p:cNvSpPr>
          <p:nvPr>
            <p:ph type="title"/>
          </p:nvPr>
        </p:nvSpPr>
        <p:spPr>
          <a:xfrm>
            <a:off x="496888" y="448056"/>
            <a:ext cx="4900173" cy="328304"/>
          </a:xfrm>
        </p:spPr>
        <p:txBody>
          <a:bodyPr/>
          <a:lstStyle/>
          <a:p>
            <a:pPr>
              <a:lnSpc>
                <a:spcPct val="90000"/>
              </a:lnSpc>
            </a:pPr>
            <a:r>
              <a:rPr lang="en-US" dirty="0"/>
              <a:t>The impact of prediabetes</a:t>
            </a:r>
          </a:p>
        </p:txBody>
      </p:sp>
      <p:sp>
        <p:nvSpPr>
          <p:cNvPr id="3" name="Text Placeholder 2">
            <a:extLst>
              <a:ext uri="{FF2B5EF4-FFF2-40B4-BE49-F238E27FC236}">
                <a16:creationId xmlns:a16="http://schemas.microsoft.com/office/drawing/2014/main" id="{CB27280D-34BA-9F11-F725-D1E414052AA9}"/>
              </a:ext>
            </a:extLst>
          </p:cNvPr>
          <p:cNvSpPr>
            <a:spLocks noGrp="1"/>
          </p:cNvSpPr>
          <p:nvPr>
            <p:ph type="body" sz="quarter" idx="13"/>
          </p:nvPr>
        </p:nvSpPr>
        <p:spPr>
          <a:xfrm>
            <a:off x="495300" y="910822"/>
            <a:ext cx="4512156" cy="229029"/>
          </a:xfrm>
        </p:spPr>
        <p:txBody>
          <a:bodyPr/>
          <a:lstStyle/>
          <a:p>
            <a:r>
              <a:rPr lang="en-US" dirty="0"/>
              <a:t>A prevalent, costly precursor to diabetes that often goes undetected</a:t>
            </a:r>
          </a:p>
        </p:txBody>
      </p:sp>
      <p:sp>
        <p:nvSpPr>
          <p:cNvPr id="4" name="Footer Placeholder 3">
            <a:extLst>
              <a:ext uri="{FF2B5EF4-FFF2-40B4-BE49-F238E27FC236}">
                <a16:creationId xmlns:a16="http://schemas.microsoft.com/office/drawing/2014/main" id="{8DBDAD4C-E152-78C8-7BC9-99C52118EF3E}"/>
              </a:ext>
            </a:extLst>
          </p:cNvPr>
          <p:cNvSpPr>
            <a:spLocks noGrp="1"/>
          </p:cNvSpPr>
          <p:nvPr>
            <p:ph type="ftr" sz="quarter" idx="15"/>
          </p:nvPr>
        </p:nvSpPr>
        <p:spPr>
          <a:xfrm>
            <a:off x="2990120" y="6538418"/>
            <a:ext cx="8686800" cy="131164"/>
          </a:xfrm>
        </p:spPr>
        <p:txBody>
          <a:bodyPr/>
          <a:lstStyle/>
          <a:p>
            <a:r>
              <a:rPr lang="en-US" dirty="0">
                <a:solidFill>
                  <a:schemeClr val="bg1"/>
                </a:solidFill>
              </a:rPr>
              <a:t>© Teladoc Health, Inc. All rights reserved.</a:t>
            </a:r>
          </a:p>
        </p:txBody>
      </p:sp>
      <p:sp>
        <p:nvSpPr>
          <p:cNvPr id="5" name="Slide Number Placeholder 4">
            <a:extLst>
              <a:ext uri="{FF2B5EF4-FFF2-40B4-BE49-F238E27FC236}">
                <a16:creationId xmlns:a16="http://schemas.microsoft.com/office/drawing/2014/main" id="{327958F0-032A-EC53-98A7-877DF4844435}"/>
              </a:ext>
            </a:extLst>
          </p:cNvPr>
          <p:cNvSpPr>
            <a:spLocks noGrp="1"/>
          </p:cNvSpPr>
          <p:nvPr>
            <p:ph type="sldNum" sz="quarter" idx="16"/>
          </p:nvPr>
        </p:nvSpPr>
        <p:spPr/>
        <p:txBody>
          <a:bodyPr/>
          <a:lstStyle/>
          <a:p>
            <a:fld id="{A82C3BC0-3EBF-3C4C-A3D8-795624EBC6AA}" type="slidenum">
              <a:rPr lang="en-US" smtClean="0"/>
              <a:pPr/>
              <a:t>69</a:t>
            </a:fld>
            <a:endParaRPr lang="en-US" dirty="0"/>
          </a:p>
        </p:txBody>
      </p:sp>
      <p:sp>
        <p:nvSpPr>
          <p:cNvPr id="10" name="TextBox 9">
            <a:extLst>
              <a:ext uri="{FF2B5EF4-FFF2-40B4-BE49-F238E27FC236}">
                <a16:creationId xmlns:a16="http://schemas.microsoft.com/office/drawing/2014/main" id="{CB414780-ECD9-BC00-4DB4-92D2135632C8}"/>
              </a:ext>
            </a:extLst>
          </p:cNvPr>
          <p:cNvSpPr txBox="1"/>
          <p:nvPr/>
        </p:nvSpPr>
        <p:spPr>
          <a:xfrm>
            <a:off x="4469477" y="4353187"/>
            <a:ext cx="1465799" cy="1186479"/>
          </a:xfrm>
          <a:prstGeom prst="rect">
            <a:avLst/>
          </a:prstGeom>
          <a:noFill/>
        </p:spPr>
        <p:txBody>
          <a:bodyPr wrap="square" lIns="0" tIns="0" rIns="0" bIns="0" rtlCol="0">
            <a:spAutoFit/>
          </a:bodyPr>
          <a:lstStyle/>
          <a:p>
            <a:pPr algn="ctr">
              <a:lnSpc>
                <a:spcPct val="60000"/>
              </a:lnSpc>
            </a:pPr>
            <a:r>
              <a:rPr lang="en-US" sz="3600" b="1" dirty="0">
                <a:solidFill>
                  <a:schemeClr val="bg1"/>
                </a:solidFill>
                <a:latin typeface="Georgia" panose="02040502050405020303" pitchFamily="18" charset="0"/>
              </a:rPr>
              <a:t>80</a:t>
            </a:r>
            <a:r>
              <a:rPr lang="en-US" sz="3600" b="1" baseline="30000" dirty="0">
                <a:solidFill>
                  <a:schemeClr val="bg1"/>
                </a:solidFill>
                <a:latin typeface="Georgia" panose="02040502050405020303" pitchFamily="18" charset="0"/>
              </a:rPr>
              <a:t>%</a:t>
            </a:r>
          </a:p>
          <a:p>
            <a:pPr marL="0" marR="0" lvl="0" indent="0" algn="ctr" defTabSz="914400" rtl="0" eaLnBrk="1" fontAlgn="auto" latinLnBrk="0" hangingPunct="1">
              <a:lnSpc>
                <a:spcPct val="100000"/>
              </a:lnSpc>
              <a:spcBef>
                <a:spcPts val="900"/>
              </a:spcBef>
              <a:spcAft>
                <a:spcPts val="0"/>
              </a:spcAft>
              <a:buClrTx/>
              <a:buSzTx/>
              <a:buFontTx/>
              <a:buNone/>
              <a:tabLst/>
              <a:defRPr/>
            </a:pPr>
            <a:r>
              <a:rPr lang="en-US" sz="1200" dirty="0">
                <a:solidFill>
                  <a:schemeClr val="bg1"/>
                </a:solidFill>
                <a:latin typeface="Century Gothic" panose="020B0502020202020204" pitchFamily="34" charset="0"/>
              </a:rPr>
              <a:t>of people with prediabetes are</a:t>
            </a:r>
            <a:r>
              <a:rPr lang="en-US" sz="1200" b="1" dirty="0">
                <a:solidFill>
                  <a:schemeClr val="bg1"/>
                </a:solidFill>
                <a:latin typeface="Century Gothic" panose="020B0502020202020204" pitchFamily="34" charset="0"/>
              </a:rPr>
              <a:t> unaware that they have it</a:t>
            </a:r>
            <a:r>
              <a:rPr lang="en-US" sz="1200" b="1" baseline="30000" dirty="0">
                <a:solidFill>
                  <a:schemeClr val="bg1"/>
                </a:solidFill>
                <a:latin typeface="Century Gothic" panose="020B0502020202020204" pitchFamily="34" charset="0"/>
              </a:rPr>
              <a:t>1</a:t>
            </a:r>
            <a:endParaRPr kumimoji="0" lang="en-US" sz="1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endParaRPr>
          </a:p>
        </p:txBody>
      </p:sp>
      <p:sp>
        <p:nvSpPr>
          <p:cNvPr id="11" name="Google Shape;265;p15">
            <a:extLst>
              <a:ext uri="{FF2B5EF4-FFF2-40B4-BE49-F238E27FC236}">
                <a16:creationId xmlns:a16="http://schemas.microsoft.com/office/drawing/2014/main" id="{0BFD97B6-7A73-4873-16A8-CE3ABE8C3347}"/>
              </a:ext>
            </a:extLst>
          </p:cNvPr>
          <p:cNvSpPr txBox="1"/>
          <p:nvPr/>
        </p:nvSpPr>
        <p:spPr>
          <a:xfrm>
            <a:off x="5307933" y="905376"/>
            <a:ext cx="2743200" cy="246221"/>
          </a:xfrm>
          <a:prstGeom prst="rect">
            <a:avLst/>
          </a:prstGeom>
        </p:spPr>
        <p:txBody>
          <a:bodyPr spcFirstLastPara="1" wrap="square" lIns="0" tIns="0" rIns="0" bIns="0" anchor="ctr" anchorCtr="0">
            <a:spAutoFit/>
          </a:bodyPr>
          <a:lstStyle/>
          <a:p>
            <a:pPr marL="11113" algn="ctr">
              <a:defRPr/>
            </a:pPr>
            <a:r>
              <a:rPr lang="en-US" sz="1600" b="1" spc="120" dirty="0">
                <a:solidFill>
                  <a:schemeClr val="bg1"/>
                </a:solidFill>
                <a:latin typeface="Century Gothic" panose="020B0502020202020204" pitchFamily="34" charset="0"/>
                <a:sym typeface="Arial"/>
              </a:rPr>
              <a:t>COSTLY</a:t>
            </a:r>
            <a:endParaRPr lang="en-US" sz="1600" b="1" spc="120" dirty="0">
              <a:solidFill>
                <a:schemeClr val="bg1"/>
              </a:solidFill>
              <a:latin typeface="Century Gothic" panose="020B0502020202020204" pitchFamily="34" charset="0"/>
            </a:endParaRPr>
          </a:p>
        </p:txBody>
      </p:sp>
      <p:pic>
        <p:nvPicPr>
          <p:cNvPr id="6" name="Picture 5" descr="A black and grey logo&#10;&#10;Description automatically generated">
            <a:extLst>
              <a:ext uri="{FF2B5EF4-FFF2-40B4-BE49-F238E27FC236}">
                <a16:creationId xmlns:a16="http://schemas.microsoft.com/office/drawing/2014/main" id="{1CDC8DC8-51D3-BF3A-2065-55DC88C411BB}"/>
              </a:ext>
            </a:extLst>
          </p:cNvPr>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341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664FC996-0C70-76D7-E327-C72B207A6615}"/>
              </a:ext>
            </a:extLst>
          </p:cNvPr>
          <p:cNvSpPr/>
          <p:nvPr/>
        </p:nvSpPr>
        <p:spPr>
          <a:xfrm flipV="1">
            <a:off x="-12198" y="2249585"/>
            <a:ext cx="11707310" cy="3733793"/>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dirty="0">
              <a:latin typeface="Century Gothic" panose="020B0502020202020204" pitchFamily="34" charset="0"/>
            </a:endParaRPr>
          </a:p>
        </p:txBody>
      </p:sp>
      <p:sp>
        <p:nvSpPr>
          <p:cNvPr id="57" name="Oval 56">
            <a:extLst>
              <a:ext uri="{FF2B5EF4-FFF2-40B4-BE49-F238E27FC236}">
                <a16:creationId xmlns:a16="http://schemas.microsoft.com/office/drawing/2014/main" id="{4F2F8705-0740-2A2B-7316-3C827A6F317C}"/>
              </a:ext>
            </a:extLst>
          </p:cNvPr>
          <p:cNvSpPr/>
          <p:nvPr/>
        </p:nvSpPr>
        <p:spPr>
          <a:xfrm>
            <a:off x="2351116" y="2967472"/>
            <a:ext cx="1288216" cy="1288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9144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6" name="Oval 55">
            <a:extLst>
              <a:ext uri="{FF2B5EF4-FFF2-40B4-BE49-F238E27FC236}">
                <a16:creationId xmlns:a16="http://schemas.microsoft.com/office/drawing/2014/main" id="{043A1211-B1DB-8790-8326-A458E0418398}"/>
              </a:ext>
            </a:extLst>
          </p:cNvPr>
          <p:cNvSpPr/>
          <p:nvPr/>
        </p:nvSpPr>
        <p:spPr>
          <a:xfrm>
            <a:off x="6835495" y="2967472"/>
            <a:ext cx="1288216" cy="128821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9144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4" name="Oval 53">
            <a:extLst>
              <a:ext uri="{FF2B5EF4-FFF2-40B4-BE49-F238E27FC236}">
                <a16:creationId xmlns:a16="http://schemas.microsoft.com/office/drawing/2014/main" id="{4389D5DD-A392-0AB7-C997-12FD6F0C2C8E}"/>
              </a:ext>
            </a:extLst>
          </p:cNvPr>
          <p:cNvSpPr/>
          <p:nvPr/>
        </p:nvSpPr>
        <p:spPr>
          <a:xfrm>
            <a:off x="3845909" y="2967472"/>
            <a:ext cx="1288216" cy="1288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9144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sp>
        <p:nvSpPr>
          <p:cNvPr id="55" name="Oval 54">
            <a:extLst>
              <a:ext uri="{FF2B5EF4-FFF2-40B4-BE49-F238E27FC236}">
                <a16:creationId xmlns:a16="http://schemas.microsoft.com/office/drawing/2014/main" id="{36C104B9-B1E7-5554-5E79-5CF148B35A92}"/>
              </a:ext>
            </a:extLst>
          </p:cNvPr>
          <p:cNvSpPr/>
          <p:nvPr/>
        </p:nvSpPr>
        <p:spPr>
          <a:xfrm>
            <a:off x="5340702" y="2967472"/>
            <a:ext cx="1288216" cy="128821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9144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4" name="Title 3">
            <a:extLst>
              <a:ext uri="{FF2B5EF4-FFF2-40B4-BE49-F238E27FC236}">
                <a16:creationId xmlns:a16="http://schemas.microsoft.com/office/drawing/2014/main" id="{3538F78F-0277-3917-2EA8-69E9A1B0FB92}"/>
              </a:ext>
            </a:extLst>
          </p:cNvPr>
          <p:cNvSpPr>
            <a:spLocks noGrp="1"/>
          </p:cNvSpPr>
          <p:nvPr>
            <p:ph type="title"/>
          </p:nvPr>
        </p:nvSpPr>
        <p:spPr/>
        <p:txBody>
          <a:bodyPr/>
          <a:lstStyle/>
          <a:p>
            <a:r>
              <a:rPr lang="en-US" dirty="0"/>
              <a:t>A personalized experience</a:t>
            </a:r>
          </a:p>
        </p:txBody>
      </p:sp>
      <p:sp>
        <p:nvSpPr>
          <p:cNvPr id="16" name="Content Placeholder 1">
            <a:extLst>
              <a:ext uri="{FF2B5EF4-FFF2-40B4-BE49-F238E27FC236}">
                <a16:creationId xmlns:a16="http://schemas.microsoft.com/office/drawing/2014/main" id="{5BBA7F54-37A6-7167-4CF5-C24231A2A8C8}"/>
              </a:ext>
            </a:extLst>
          </p:cNvPr>
          <p:cNvSpPr>
            <a:spLocks noGrp="1"/>
          </p:cNvSpPr>
          <p:nvPr>
            <p:ph type="body" sz="quarter" idx="13"/>
          </p:nvPr>
        </p:nvSpPr>
        <p:spPr>
          <a:xfrm>
            <a:off x="496888" y="874621"/>
            <a:ext cx="9768341" cy="215444"/>
          </a:xfrm>
        </p:spPr>
        <p:txBody>
          <a:bodyPr vert="horz" lIns="0" tIns="0" rIns="0" bIns="0" rtlCol="0" anchor="t">
            <a:spAutoFit/>
          </a:bodyPr>
          <a:lstStyle/>
          <a:p>
            <a:r>
              <a:rPr lang="en-US" dirty="0">
                <a:latin typeface="Century Gothic"/>
              </a:rPr>
              <a:t>END-TO-END SUPPORT FOR YOUR ENTIRE HEALTH JOURNEY</a:t>
            </a:r>
            <a:endParaRPr lang="en-US" dirty="0"/>
          </a:p>
        </p:txBody>
      </p:sp>
      <p:sp>
        <p:nvSpPr>
          <p:cNvPr id="40" name="Footer Placeholder 39">
            <a:extLst>
              <a:ext uri="{FF2B5EF4-FFF2-40B4-BE49-F238E27FC236}">
                <a16:creationId xmlns:a16="http://schemas.microsoft.com/office/drawing/2014/main" id="{B4690A05-5659-ADFA-F3C4-D6691A6509BC}"/>
              </a:ext>
            </a:extLst>
          </p:cNvPr>
          <p:cNvSpPr>
            <a:spLocks noGrp="1"/>
          </p:cNvSpPr>
          <p:nvPr>
            <p:ph type="ftr" sz="quarter" idx="15"/>
          </p:nvPr>
        </p:nvSpPr>
        <p:spPr/>
        <p:txBody>
          <a:bodyPr/>
          <a:lstStyle/>
          <a:p>
            <a:r>
              <a:rPr lang="en-US" dirty="0"/>
              <a:t>© Teladoc Health, Inc. All rights reserved.</a:t>
            </a:r>
          </a:p>
        </p:txBody>
      </p:sp>
      <p:sp>
        <p:nvSpPr>
          <p:cNvPr id="41" name="Slide Number Placeholder 40">
            <a:extLst>
              <a:ext uri="{FF2B5EF4-FFF2-40B4-BE49-F238E27FC236}">
                <a16:creationId xmlns:a16="http://schemas.microsoft.com/office/drawing/2014/main" id="{B3957D1F-A4A7-62CD-051B-782E092E8AE9}"/>
              </a:ext>
            </a:extLst>
          </p:cNvPr>
          <p:cNvSpPr>
            <a:spLocks noGrp="1"/>
          </p:cNvSpPr>
          <p:nvPr>
            <p:ph type="sldNum" sz="quarter" idx="16"/>
          </p:nvPr>
        </p:nvSpPr>
        <p:spPr/>
        <p:txBody>
          <a:bodyPr/>
          <a:lstStyle/>
          <a:p>
            <a:fld id="{A82C3BC0-3EBF-3C4C-A3D8-795624EBC6AA}" type="slidenum">
              <a:rPr lang="en-US" smtClean="0"/>
              <a:pPr/>
              <a:t>7</a:t>
            </a:fld>
            <a:endParaRPr lang="en-US" dirty="0"/>
          </a:p>
        </p:txBody>
      </p:sp>
      <p:pic>
        <p:nvPicPr>
          <p:cNvPr id="5" name="Google Shape;582;p33">
            <a:extLst>
              <a:ext uri="{FF2B5EF4-FFF2-40B4-BE49-F238E27FC236}">
                <a16:creationId xmlns:a16="http://schemas.microsoft.com/office/drawing/2014/main" id="{60C17C54-5A29-0F25-1D7F-429A52486072}"/>
              </a:ext>
            </a:extLst>
          </p:cNvPr>
          <p:cNvPicPr preferRelativeResize="0">
            <a:picLocks noChangeAspect="1"/>
          </p:cNvPicPr>
          <p:nvPr/>
        </p:nvPicPr>
        <p:blipFill rotWithShape="1">
          <a:blip r:embed="rId3">
            <a:alphaModFix/>
          </a:blip>
          <a:srcRect/>
          <a:stretch/>
        </p:blipFill>
        <p:spPr>
          <a:xfrm>
            <a:off x="9825081" y="2966928"/>
            <a:ext cx="1289304" cy="1289304"/>
          </a:xfrm>
          <a:prstGeom prst="ellipse">
            <a:avLst/>
          </a:prstGeom>
          <a:noFill/>
          <a:ln w="12700" cap="flat" cmpd="sng">
            <a:solidFill>
              <a:schemeClr val="accent1"/>
            </a:solidFill>
            <a:prstDash val="solid"/>
            <a:round/>
            <a:headEnd type="none" w="sm" len="sm"/>
            <a:tailEnd type="none" w="sm" len="sm"/>
          </a:ln>
        </p:spPr>
      </p:pic>
      <p:pic>
        <p:nvPicPr>
          <p:cNvPr id="7" name="Google Shape;579;p33" descr="A screenshot of a cell phone&#10;&#10;Description automatically generated">
            <a:extLst>
              <a:ext uri="{FF2B5EF4-FFF2-40B4-BE49-F238E27FC236}">
                <a16:creationId xmlns:a16="http://schemas.microsoft.com/office/drawing/2014/main" id="{07465378-4392-1896-0589-D4288913C95C}"/>
              </a:ext>
            </a:extLst>
          </p:cNvPr>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r="-1" b="-725"/>
          <a:stretch/>
        </p:blipFill>
        <p:spPr>
          <a:xfrm>
            <a:off x="6868646" y="2971948"/>
            <a:ext cx="1226220" cy="1279265"/>
          </a:xfrm>
          <a:prstGeom prst="ellipse">
            <a:avLst/>
          </a:prstGeom>
          <a:noFill/>
          <a:ln w="57150" cap="flat" cmpd="sng">
            <a:noFill/>
            <a:prstDash val="solid"/>
            <a:round/>
            <a:headEnd type="none" w="sm" len="sm"/>
            <a:tailEnd type="none" w="sm" len="sm"/>
          </a:ln>
        </p:spPr>
      </p:pic>
      <p:pic>
        <p:nvPicPr>
          <p:cNvPr id="10" name="Google Shape;572;p33">
            <a:extLst>
              <a:ext uri="{FF2B5EF4-FFF2-40B4-BE49-F238E27FC236}">
                <a16:creationId xmlns:a16="http://schemas.microsoft.com/office/drawing/2014/main" id="{772DAEF7-BE6B-760E-B9C4-1E309CA47491}"/>
              </a:ext>
            </a:extLst>
          </p:cNvPr>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t="-13793" b="-13806"/>
          <a:stretch/>
        </p:blipFill>
        <p:spPr>
          <a:xfrm>
            <a:off x="2351116" y="2966928"/>
            <a:ext cx="1289304" cy="1289304"/>
          </a:xfrm>
          <a:prstGeom prst="ellipse">
            <a:avLst/>
          </a:prstGeom>
          <a:noFill/>
          <a:ln w="12700" cap="flat" cmpd="sng">
            <a:solidFill>
              <a:schemeClr val="accent1"/>
            </a:solidFill>
            <a:prstDash val="solid"/>
            <a:round/>
            <a:headEnd type="none" w="sm" len="sm"/>
            <a:tailEnd type="none" w="sm" len="sm"/>
          </a:ln>
        </p:spPr>
      </p:pic>
      <p:pic>
        <p:nvPicPr>
          <p:cNvPr id="11" name="Google Shape;580;p33" descr="A screenshot of a cell phone&#10;&#10;Description automatically generated">
            <a:extLst>
              <a:ext uri="{FF2B5EF4-FFF2-40B4-BE49-F238E27FC236}">
                <a16:creationId xmlns:a16="http://schemas.microsoft.com/office/drawing/2014/main" id="{E1325983-D03B-C9A2-424B-D600FB0111EC}"/>
              </a:ext>
            </a:extLst>
          </p:cNvPr>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b="-725"/>
          <a:stretch/>
        </p:blipFill>
        <p:spPr>
          <a:xfrm>
            <a:off x="856323" y="2966928"/>
            <a:ext cx="1289304" cy="1289304"/>
          </a:xfrm>
          <a:prstGeom prst="ellipse">
            <a:avLst/>
          </a:prstGeom>
          <a:noFill/>
          <a:ln w="12700" cap="flat" cmpd="sng">
            <a:solidFill>
              <a:schemeClr val="accent1"/>
            </a:solidFill>
            <a:prstDash val="solid"/>
            <a:round/>
            <a:headEnd type="none" w="sm" len="sm"/>
            <a:tailEnd type="none" w="sm" len="sm"/>
          </a:ln>
        </p:spPr>
      </p:pic>
      <p:sp>
        <p:nvSpPr>
          <p:cNvPr id="36" name="Oval 35">
            <a:extLst>
              <a:ext uri="{FF2B5EF4-FFF2-40B4-BE49-F238E27FC236}">
                <a16:creationId xmlns:a16="http://schemas.microsoft.com/office/drawing/2014/main" id="{81C979CB-F156-A499-DDA4-78D016977949}"/>
              </a:ext>
            </a:extLst>
          </p:cNvPr>
          <p:cNvSpPr/>
          <p:nvPr/>
        </p:nvSpPr>
        <p:spPr>
          <a:xfrm>
            <a:off x="856323" y="472684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spcBef>
                <a:spcPts val="90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Health library </a:t>
            </a:r>
            <a:b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b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and lessons</a:t>
            </a:r>
          </a:p>
        </p:txBody>
      </p:sp>
      <p:sp>
        <p:nvSpPr>
          <p:cNvPr id="38" name="Oval 37">
            <a:extLst>
              <a:ext uri="{FF2B5EF4-FFF2-40B4-BE49-F238E27FC236}">
                <a16:creationId xmlns:a16="http://schemas.microsoft.com/office/drawing/2014/main" id="{A594597F-3C5B-7D86-5D5B-B687911FEA3E}"/>
              </a:ext>
            </a:extLst>
          </p:cNvPr>
          <p:cNvSpPr/>
          <p:nvPr/>
        </p:nvSpPr>
        <p:spPr>
          <a:xfrm>
            <a:off x="3845908" y="472440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ts val="900"/>
              </a:spcBef>
              <a:defRPr/>
            </a:pPr>
            <a:r>
              <a:rPr lang="en-US" sz="1200" b="1" dirty="0">
                <a:solidFill>
                  <a:schemeClr val="tx1"/>
                </a:solidFill>
                <a:latin typeface="Century Gothic" panose="020B0502020202020204" pitchFamily="34" charset="0"/>
              </a:rPr>
              <a:t>Pro tips and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Health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Nudges™*</a:t>
            </a:r>
          </a:p>
        </p:txBody>
      </p:sp>
      <p:sp>
        <p:nvSpPr>
          <p:cNvPr id="42" name="Oval 41">
            <a:extLst>
              <a:ext uri="{FF2B5EF4-FFF2-40B4-BE49-F238E27FC236}">
                <a16:creationId xmlns:a16="http://schemas.microsoft.com/office/drawing/2014/main" id="{741C3AC5-F28B-15A1-A6C2-30717B6DF532}"/>
              </a:ext>
            </a:extLst>
          </p:cNvPr>
          <p:cNvSpPr/>
          <p:nvPr/>
        </p:nvSpPr>
        <p:spPr>
          <a:xfrm>
            <a:off x="5340702" y="472440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ts val="900"/>
              </a:spcBef>
              <a:defRPr/>
            </a:pPr>
            <a:r>
              <a:rPr lang="en-US" sz="1200" b="1" dirty="0">
                <a:solidFill>
                  <a:schemeClr val="tx1"/>
                </a:solidFill>
                <a:latin typeface="Century Gothic" panose="020B0502020202020204" pitchFamily="34" charset="0"/>
              </a:rPr>
              <a:t>Action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plan</a:t>
            </a:r>
          </a:p>
        </p:txBody>
      </p:sp>
      <p:sp>
        <p:nvSpPr>
          <p:cNvPr id="58" name="Oval 57">
            <a:extLst>
              <a:ext uri="{FF2B5EF4-FFF2-40B4-BE49-F238E27FC236}">
                <a16:creationId xmlns:a16="http://schemas.microsoft.com/office/drawing/2014/main" id="{B6D322CF-2DDD-4E1C-8AA3-8279EEB392A2}"/>
              </a:ext>
            </a:extLst>
          </p:cNvPr>
          <p:cNvSpPr/>
          <p:nvPr/>
        </p:nvSpPr>
        <p:spPr>
          <a:xfrm>
            <a:off x="6835495" y="472440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ts val="900"/>
              </a:spcBef>
              <a:defRPr/>
            </a:pPr>
            <a:r>
              <a:rPr lang="en-US" sz="1200" b="1" dirty="0">
                <a:solidFill>
                  <a:schemeClr val="tx1"/>
                </a:solidFill>
                <a:latin typeface="Century Gothic"/>
              </a:rPr>
              <a:t>Food tracking</a:t>
            </a:r>
            <a:br>
              <a:rPr lang="en-US" sz="1200" b="1" dirty="0">
                <a:latin typeface="Century Gothic" panose="020B0502020202020204" pitchFamily="34" charset="0"/>
              </a:rPr>
            </a:br>
            <a:r>
              <a:rPr lang="en-US" sz="1200" b="1" dirty="0">
                <a:solidFill>
                  <a:schemeClr val="tx1"/>
                </a:solidFill>
                <a:latin typeface="Century Gothic" panose="020B0502020202020204" pitchFamily="34" charset="0"/>
              </a:rPr>
              <a:t>and </a:t>
            </a:r>
            <a:r>
              <a:rPr lang="en-US" sz="1200" b="1" dirty="0">
                <a:solidFill>
                  <a:schemeClr val="tx1"/>
                </a:solidFill>
                <a:latin typeface="Century Gothic"/>
              </a:rPr>
              <a:t>insights</a:t>
            </a:r>
            <a:endParaRPr lang="en-US" sz="1200" b="1" dirty="0">
              <a:solidFill>
                <a:schemeClr val="tx1"/>
              </a:solidFill>
              <a:latin typeface="Century Gothic" panose="020B0502020202020204" pitchFamily="34" charset="0"/>
            </a:endParaRPr>
          </a:p>
        </p:txBody>
      </p:sp>
      <p:sp>
        <p:nvSpPr>
          <p:cNvPr id="59" name="Oval 58">
            <a:extLst>
              <a:ext uri="{FF2B5EF4-FFF2-40B4-BE49-F238E27FC236}">
                <a16:creationId xmlns:a16="http://schemas.microsoft.com/office/drawing/2014/main" id="{960155EE-A3DF-E5C6-D7E1-048154B47E20}"/>
              </a:ext>
            </a:extLst>
          </p:cNvPr>
          <p:cNvSpPr/>
          <p:nvPr/>
        </p:nvSpPr>
        <p:spPr>
          <a:xfrm>
            <a:off x="2351116" y="472440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ts val="900"/>
              </a:spcBef>
              <a:defRPr/>
            </a:pPr>
            <a:r>
              <a:rPr lang="en-US" sz="1200" b="1" dirty="0">
                <a:solidFill>
                  <a:schemeClr val="tx1"/>
                </a:solidFill>
                <a:latin typeface="Century Gothic" panose="020B0502020202020204" pitchFamily="34" charset="0"/>
              </a:rPr>
              <a:t>Real-time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feedback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on devices</a:t>
            </a:r>
          </a:p>
        </p:txBody>
      </p:sp>
      <p:sp>
        <p:nvSpPr>
          <p:cNvPr id="60" name="Oval 59">
            <a:extLst>
              <a:ext uri="{FF2B5EF4-FFF2-40B4-BE49-F238E27FC236}">
                <a16:creationId xmlns:a16="http://schemas.microsoft.com/office/drawing/2014/main" id="{51078A35-6991-3E9F-CDB4-68F28BA38C63}"/>
              </a:ext>
            </a:extLst>
          </p:cNvPr>
          <p:cNvSpPr/>
          <p:nvPr/>
        </p:nvSpPr>
        <p:spPr>
          <a:xfrm>
            <a:off x="8326570" y="472440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ts val="900"/>
              </a:spcBef>
              <a:defRPr/>
            </a:pPr>
            <a:r>
              <a:rPr lang="en-US" sz="1200" b="1" dirty="0">
                <a:solidFill>
                  <a:schemeClr val="tx1"/>
                </a:solidFill>
                <a:latin typeface="Century Gothic" panose="020B0502020202020204" pitchFamily="34" charset="0"/>
              </a:rPr>
              <a:t>Activity tracking</a:t>
            </a:r>
          </a:p>
        </p:txBody>
      </p:sp>
      <p:sp>
        <p:nvSpPr>
          <p:cNvPr id="61" name="Oval 60">
            <a:extLst>
              <a:ext uri="{FF2B5EF4-FFF2-40B4-BE49-F238E27FC236}">
                <a16:creationId xmlns:a16="http://schemas.microsoft.com/office/drawing/2014/main" id="{7C7B7ABE-353A-496A-1E3B-763E479C7BF9}"/>
              </a:ext>
            </a:extLst>
          </p:cNvPr>
          <p:cNvSpPr/>
          <p:nvPr/>
        </p:nvSpPr>
        <p:spPr>
          <a:xfrm>
            <a:off x="9826169" y="4724401"/>
            <a:ext cx="1288216" cy="5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defRPr/>
            </a:pPr>
            <a:r>
              <a:rPr lang="en-US" sz="1200" b="1" dirty="0">
                <a:solidFill>
                  <a:schemeClr val="tx1"/>
                </a:solidFill>
                <a:latin typeface="Century Gothic" panose="020B0502020202020204" pitchFamily="34" charset="0"/>
              </a:rPr>
              <a:t>1:1 coaching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sessions and </a:t>
            </a:r>
            <a:br>
              <a:rPr lang="en-US" sz="1200" b="1" dirty="0">
                <a:solidFill>
                  <a:schemeClr val="tx1"/>
                </a:solidFill>
                <a:latin typeface="Century Gothic" panose="020B0502020202020204" pitchFamily="34" charset="0"/>
              </a:rPr>
            </a:br>
            <a:r>
              <a:rPr lang="en-US" sz="1200" b="1" dirty="0">
                <a:solidFill>
                  <a:schemeClr val="tx1"/>
                </a:solidFill>
                <a:latin typeface="Century Gothic" panose="020B0502020202020204" pitchFamily="34" charset="0"/>
              </a:rPr>
              <a:t>messaging</a:t>
            </a:r>
          </a:p>
        </p:txBody>
      </p:sp>
      <p:pic>
        <p:nvPicPr>
          <p:cNvPr id="13" name="Picture 12" descr="Graphical user interface, application, Teams&#10;&#10;Description automatically generated">
            <a:extLst>
              <a:ext uri="{FF2B5EF4-FFF2-40B4-BE49-F238E27FC236}">
                <a16:creationId xmlns:a16="http://schemas.microsoft.com/office/drawing/2014/main" id="{F3149643-18E7-0378-9299-2E021FE3F3E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478655" y="3205192"/>
            <a:ext cx="1020667" cy="1045288"/>
          </a:xfrm>
          <a:custGeom>
            <a:avLst/>
            <a:gdLst>
              <a:gd name="connsiteX0" fmla="*/ 38636 w 1041883"/>
              <a:gd name="connsiteY0" fmla="*/ 0 h 1067016"/>
              <a:gd name="connsiteX1" fmla="*/ 1003246 w 1041883"/>
              <a:gd name="connsiteY1" fmla="*/ 0 h 1067016"/>
              <a:gd name="connsiteX2" fmla="*/ 1041883 w 1041883"/>
              <a:gd name="connsiteY2" fmla="*/ 46828 h 1067016"/>
              <a:gd name="connsiteX3" fmla="*/ 1041883 w 1041883"/>
              <a:gd name="connsiteY3" fmla="*/ 798988 h 1067016"/>
              <a:gd name="connsiteX4" fmla="*/ 976394 w 1041883"/>
              <a:gd name="connsiteY4" fmla="*/ 878361 h 1067016"/>
              <a:gd name="connsiteX5" fmla="*/ 520941 w 1041883"/>
              <a:gd name="connsiteY5" fmla="*/ 1067016 h 1067016"/>
              <a:gd name="connsiteX6" fmla="*/ 65488 w 1041883"/>
              <a:gd name="connsiteY6" fmla="*/ 878361 h 1067016"/>
              <a:gd name="connsiteX7" fmla="*/ 0 w 1041883"/>
              <a:gd name="connsiteY7" fmla="*/ 798989 h 1067016"/>
              <a:gd name="connsiteX8" fmla="*/ 0 w 1041883"/>
              <a:gd name="connsiteY8" fmla="*/ 46827 h 106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883" h="1067016">
                <a:moveTo>
                  <a:pt x="38636" y="0"/>
                </a:moveTo>
                <a:lnTo>
                  <a:pt x="1003246" y="0"/>
                </a:lnTo>
                <a:lnTo>
                  <a:pt x="1041883" y="46828"/>
                </a:lnTo>
                <a:lnTo>
                  <a:pt x="1041883" y="798988"/>
                </a:lnTo>
                <a:lnTo>
                  <a:pt x="976394" y="878361"/>
                </a:lnTo>
                <a:cubicBezTo>
                  <a:pt x="859834" y="994922"/>
                  <a:pt x="698807" y="1067016"/>
                  <a:pt x="520941" y="1067016"/>
                </a:cubicBezTo>
                <a:cubicBezTo>
                  <a:pt x="343076" y="1067016"/>
                  <a:pt x="182049" y="994922"/>
                  <a:pt x="65488" y="878361"/>
                </a:cubicBezTo>
                <a:lnTo>
                  <a:pt x="0" y="798989"/>
                </a:lnTo>
                <a:lnTo>
                  <a:pt x="0" y="46827"/>
                </a:lnTo>
                <a:close/>
              </a:path>
            </a:pathLst>
          </a:custGeom>
        </p:spPr>
      </p:pic>
      <p:sp>
        <p:nvSpPr>
          <p:cNvPr id="19" name="Oval 18">
            <a:extLst>
              <a:ext uri="{FF2B5EF4-FFF2-40B4-BE49-F238E27FC236}">
                <a16:creationId xmlns:a16="http://schemas.microsoft.com/office/drawing/2014/main" id="{793E2549-5D17-B78F-AF7A-53F4D25FC283}"/>
              </a:ext>
            </a:extLst>
          </p:cNvPr>
          <p:cNvSpPr/>
          <p:nvPr/>
        </p:nvSpPr>
        <p:spPr>
          <a:xfrm>
            <a:off x="8329200" y="2967472"/>
            <a:ext cx="1288216" cy="128821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9144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 name="Footer Placeholder 21">
            <a:extLst>
              <a:ext uri="{FF2B5EF4-FFF2-40B4-BE49-F238E27FC236}">
                <a16:creationId xmlns:a16="http://schemas.microsoft.com/office/drawing/2014/main" id="{83CA9140-9F94-B8A6-648E-24B514F186EC}"/>
              </a:ext>
            </a:extLst>
          </p:cNvPr>
          <p:cNvSpPr txBox="1">
            <a:spLocks/>
          </p:cNvSpPr>
          <p:nvPr/>
        </p:nvSpPr>
        <p:spPr>
          <a:xfrm>
            <a:off x="2025748" y="6275396"/>
            <a:ext cx="4741062" cy="246221"/>
          </a:xfrm>
          <a:prstGeom prst="rect">
            <a:avLst/>
          </a:prstGeom>
          <a:noFill/>
        </p:spPr>
        <p:txBody>
          <a:bodyPr vert="horz" wrap="square" lIns="0" tIns="0" rIns="0" bIns="0" rtlCol="0" anchor="b" anchorCtr="0">
            <a:spAutoFit/>
          </a:bodyP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900"/>
              </a:spcBef>
            </a:pPr>
            <a:r>
              <a:rPr lang="en-US" dirty="0">
                <a:solidFill>
                  <a:schemeClr val="tx1"/>
                </a:solidFill>
                <a:latin typeface="Century Gothic"/>
              </a:rPr>
              <a:t>* Pro tips and Health Nudges</a:t>
            </a:r>
            <a:r>
              <a:rPr lang="en-US" baseline="30000" dirty="0">
                <a:solidFill>
                  <a:schemeClr val="tx1"/>
                </a:solidFill>
                <a:latin typeface="Century Gothic"/>
              </a:rPr>
              <a:t>TM </a:t>
            </a:r>
            <a:r>
              <a:rPr lang="en-US" dirty="0">
                <a:solidFill>
                  <a:schemeClr val="tx1"/>
                </a:solidFill>
                <a:latin typeface="Century Gothic"/>
              </a:rPr>
              <a:t>are personalized messages for all Condition Management members; they are tailored to where the member is at in their health journey.</a:t>
            </a:r>
            <a:endParaRPr lang="en-US" sz="800" baseline="30000" dirty="0">
              <a:solidFill>
                <a:schemeClr val="tx1"/>
              </a:solidFill>
              <a:latin typeface="Century Gothic"/>
            </a:endParaRPr>
          </a:p>
        </p:txBody>
      </p:sp>
      <p:sp>
        <p:nvSpPr>
          <p:cNvPr id="6" name="Text Placeholder 5">
            <a:extLst>
              <a:ext uri="{FF2B5EF4-FFF2-40B4-BE49-F238E27FC236}">
                <a16:creationId xmlns:a16="http://schemas.microsoft.com/office/drawing/2014/main" id="{F9FCAEA6-6C7C-2A74-1B6F-B13F02B1D4EE}"/>
              </a:ext>
            </a:extLst>
          </p:cNvPr>
          <p:cNvSpPr txBox="1">
            <a:spLocks/>
          </p:cNvSpPr>
          <p:nvPr/>
        </p:nvSpPr>
        <p:spPr>
          <a:xfrm>
            <a:off x="856324" y="4548429"/>
            <a:ext cx="1291933" cy="97951"/>
          </a:xfrm>
          <a:prstGeom prst="roundRect">
            <a:avLst>
              <a:gd name="adj" fmla="val 50000"/>
            </a:avLst>
          </a:prstGeom>
          <a:solidFill>
            <a:schemeClr val="accent1"/>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8" name="Text Placeholder 5">
            <a:extLst>
              <a:ext uri="{FF2B5EF4-FFF2-40B4-BE49-F238E27FC236}">
                <a16:creationId xmlns:a16="http://schemas.microsoft.com/office/drawing/2014/main" id="{A1FC009C-EB95-D30A-0A8E-DB2EF15D8778}"/>
              </a:ext>
            </a:extLst>
          </p:cNvPr>
          <p:cNvSpPr txBox="1">
            <a:spLocks/>
          </p:cNvSpPr>
          <p:nvPr/>
        </p:nvSpPr>
        <p:spPr>
          <a:xfrm>
            <a:off x="2342592" y="4548428"/>
            <a:ext cx="1291933" cy="97951"/>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9" name="Text Placeholder 5">
            <a:extLst>
              <a:ext uri="{FF2B5EF4-FFF2-40B4-BE49-F238E27FC236}">
                <a16:creationId xmlns:a16="http://schemas.microsoft.com/office/drawing/2014/main" id="{67AF090E-72F3-77E0-13E8-C33E0DECA24C}"/>
              </a:ext>
            </a:extLst>
          </p:cNvPr>
          <p:cNvSpPr txBox="1">
            <a:spLocks/>
          </p:cNvSpPr>
          <p:nvPr/>
        </p:nvSpPr>
        <p:spPr>
          <a:xfrm>
            <a:off x="3844049" y="4548428"/>
            <a:ext cx="1291933" cy="97951"/>
          </a:xfrm>
          <a:prstGeom prst="roundRect">
            <a:avLst>
              <a:gd name="adj" fmla="val 50000"/>
            </a:avLst>
          </a:prstGeom>
          <a:solidFill>
            <a:schemeClr val="accent3"/>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4" name="Text Placeholder 5">
            <a:extLst>
              <a:ext uri="{FF2B5EF4-FFF2-40B4-BE49-F238E27FC236}">
                <a16:creationId xmlns:a16="http://schemas.microsoft.com/office/drawing/2014/main" id="{F9B9D445-8DA0-FEB9-9830-06CDD90FFB89}"/>
              </a:ext>
            </a:extLst>
          </p:cNvPr>
          <p:cNvSpPr txBox="1">
            <a:spLocks/>
          </p:cNvSpPr>
          <p:nvPr/>
        </p:nvSpPr>
        <p:spPr>
          <a:xfrm>
            <a:off x="5340699" y="4559119"/>
            <a:ext cx="1291933" cy="97951"/>
          </a:xfrm>
          <a:prstGeom prst="roundRect">
            <a:avLst>
              <a:gd name="adj" fmla="val 50000"/>
            </a:avLst>
          </a:prstGeom>
          <a:solidFill>
            <a:schemeClr val="accent4"/>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5" name="Text Placeholder 5">
            <a:extLst>
              <a:ext uri="{FF2B5EF4-FFF2-40B4-BE49-F238E27FC236}">
                <a16:creationId xmlns:a16="http://schemas.microsoft.com/office/drawing/2014/main" id="{68DE2672-DF83-31C8-5FF0-07C157E28852}"/>
              </a:ext>
            </a:extLst>
          </p:cNvPr>
          <p:cNvSpPr txBox="1">
            <a:spLocks/>
          </p:cNvSpPr>
          <p:nvPr/>
        </p:nvSpPr>
        <p:spPr>
          <a:xfrm>
            <a:off x="6839207" y="4558221"/>
            <a:ext cx="1291933" cy="97951"/>
          </a:xfrm>
          <a:prstGeom prst="roundRect">
            <a:avLst>
              <a:gd name="adj" fmla="val 50000"/>
            </a:avLst>
          </a:prstGeom>
          <a:solidFill>
            <a:schemeClr val="accent5"/>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17" name="Text Placeholder 5">
            <a:extLst>
              <a:ext uri="{FF2B5EF4-FFF2-40B4-BE49-F238E27FC236}">
                <a16:creationId xmlns:a16="http://schemas.microsoft.com/office/drawing/2014/main" id="{1318435F-783A-7EFE-12C2-C1D4904F571A}"/>
              </a:ext>
            </a:extLst>
          </p:cNvPr>
          <p:cNvSpPr txBox="1">
            <a:spLocks/>
          </p:cNvSpPr>
          <p:nvPr/>
        </p:nvSpPr>
        <p:spPr>
          <a:xfrm>
            <a:off x="8322853" y="4558221"/>
            <a:ext cx="1291933" cy="97951"/>
          </a:xfrm>
          <a:prstGeom prst="roundRect">
            <a:avLst>
              <a:gd name="adj" fmla="val 50000"/>
            </a:avLst>
          </a:prstGeom>
          <a:solidFill>
            <a:schemeClr val="accent1"/>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sp>
        <p:nvSpPr>
          <p:cNvPr id="22" name="Text Placeholder 5">
            <a:extLst>
              <a:ext uri="{FF2B5EF4-FFF2-40B4-BE49-F238E27FC236}">
                <a16:creationId xmlns:a16="http://schemas.microsoft.com/office/drawing/2014/main" id="{C124E997-896B-3AAB-A69C-6CDE51A1C05A}"/>
              </a:ext>
            </a:extLst>
          </p:cNvPr>
          <p:cNvSpPr txBox="1">
            <a:spLocks/>
          </p:cNvSpPr>
          <p:nvPr/>
        </p:nvSpPr>
        <p:spPr>
          <a:xfrm>
            <a:off x="9823766" y="4555657"/>
            <a:ext cx="1291933" cy="97951"/>
          </a:xfrm>
          <a:prstGeom prst="roundRect">
            <a:avLst>
              <a:gd name="adj" fmla="val 50000"/>
            </a:avLst>
          </a:prstGeom>
          <a:solidFill>
            <a:schemeClr val="accent2"/>
          </a:solidFill>
        </p:spPr>
        <p:txBody>
          <a:bodyPr/>
          <a:lstStyle>
            <a:lvl1pPr marL="0" indent="0" algn="l" defTabSz="914400" rtl="0" eaLnBrk="1" latinLnBrk="0" hangingPunct="1">
              <a:lnSpc>
                <a:spcPct val="100000"/>
              </a:lnSpc>
              <a:spcBef>
                <a:spcPts val="2400"/>
              </a:spcBef>
              <a:buFont typeface="Arial"/>
              <a:buNone/>
              <a:defRPr sz="100" b="0" i="0" kern="1200">
                <a:solidFill>
                  <a:schemeClr val="bg1">
                    <a:alpha val="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a:buNone/>
              <a:tabLst/>
              <a:defRPr/>
            </a:pPr>
            <a:r>
              <a:rPr kumimoji="0" lang="en-US" sz="100" b="0" i="0" u="none" strike="noStrike" kern="1200" cap="none" spc="0" normalizeH="0" baseline="0" noProof="0" dirty="0">
                <a:ln>
                  <a:noFill/>
                </a:ln>
                <a:solidFill>
                  <a:srgbClr val="FFFFFF">
                    <a:alpha val="0"/>
                  </a:srgbClr>
                </a:solidFill>
                <a:effectLst/>
                <a:uLnTx/>
                <a:uFillTx/>
                <a:latin typeface="Century Gothic" panose="020B0502020202020204" pitchFamily="34" charset="0"/>
                <a:ea typeface="+mn-ea"/>
                <a:cs typeface="+mn-cs"/>
              </a:rPr>
              <a:t>\</a:t>
            </a:r>
          </a:p>
        </p:txBody>
      </p:sp>
      <p:pic>
        <p:nvPicPr>
          <p:cNvPr id="27" name="Google Shape;572;p33" descr="A screenshot of a phone&#10;&#10;Description automatically generated">
            <a:extLst>
              <a:ext uri="{FF2B5EF4-FFF2-40B4-BE49-F238E27FC236}">
                <a16:creationId xmlns:a16="http://schemas.microsoft.com/office/drawing/2014/main" id="{A3168825-6589-3994-663F-A43CCA7DE7E9}"/>
              </a:ext>
            </a:extLst>
          </p:cNvPr>
          <p:cNvPicPr preferRelativeResize="0">
            <a:picLocks noChangeAspect="1"/>
          </p:cNvPicPr>
          <p:nvPr/>
        </p:nvPicPr>
        <p:blipFill rotWithShape="1">
          <a:blip r:embed="rId8" cstate="screen">
            <a:extLst>
              <a:ext uri="{28A0092B-C50C-407E-A947-70E740481C1C}">
                <a14:useLocalDpi xmlns:a14="http://schemas.microsoft.com/office/drawing/2010/main"/>
              </a:ext>
            </a:extLst>
          </a:blip>
          <a:srcRect t="-6884"/>
          <a:stretch/>
        </p:blipFill>
        <p:spPr>
          <a:xfrm>
            <a:off x="3845363" y="2974664"/>
            <a:ext cx="1288508" cy="1293690"/>
          </a:xfrm>
          <a:prstGeom prst="ellipse">
            <a:avLst/>
          </a:prstGeom>
          <a:noFill/>
          <a:ln w="12700" cap="flat" cmpd="sng">
            <a:solidFill>
              <a:schemeClr val="accent1"/>
            </a:solidFill>
            <a:prstDash val="solid"/>
            <a:round/>
            <a:headEnd type="none" w="sm" len="sm"/>
            <a:tailEnd type="none" w="sm" len="sm"/>
          </a:ln>
        </p:spPr>
      </p:pic>
      <p:pic>
        <p:nvPicPr>
          <p:cNvPr id="28" name="Google Shape;579;p33" descr="A screenshot of a progress bar&#10;&#10;Description automatically generated">
            <a:extLst>
              <a:ext uri="{FF2B5EF4-FFF2-40B4-BE49-F238E27FC236}">
                <a16:creationId xmlns:a16="http://schemas.microsoft.com/office/drawing/2014/main" id="{5F8F8930-4F0C-CBFE-4D68-AD57B4FC4EF8}"/>
              </a:ext>
            </a:extLst>
          </p:cNvPr>
          <p:cNvPicPr preferRelativeResize="0">
            <a:picLocks noChangeAspect="1"/>
          </p:cNvPicPr>
          <p:nvPr/>
        </p:nvPicPr>
        <p:blipFill rotWithShape="1">
          <a:blip r:embed="rId9" cstate="screen">
            <a:extLst>
              <a:ext uri="{28A0092B-C50C-407E-A947-70E740481C1C}">
                <a14:useLocalDpi xmlns:a14="http://schemas.microsoft.com/office/drawing/2010/main"/>
              </a:ext>
            </a:extLst>
          </a:blip>
          <a:srcRect l="-5455" b="-690"/>
          <a:stretch/>
        </p:blipFill>
        <p:spPr>
          <a:xfrm>
            <a:off x="8330947" y="2970924"/>
            <a:ext cx="1268708" cy="1279291"/>
          </a:xfrm>
          <a:prstGeom prst="ellipse">
            <a:avLst/>
          </a:prstGeom>
          <a:noFill/>
          <a:ln w="57150" cap="flat" cmpd="sng">
            <a:noFill/>
            <a:prstDash val="solid"/>
            <a:round/>
            <a:headEnd type="none" w="sm" len="sm"/>
            <a:tailEnd type="none" w="sm" len="sm"/>
          </a:ln>
        </p:spPr>
      </p:pic>
      <p:pic>
        <p:nvPicPr>
          <p:cNvPr id="12" name="Picture 11" descr="A black and grey logo&#10;&#10;Description automatically generated">
            <a:extLst>
              <a:ext uri="{FF2B5EF4-FFF2-40B4-BE49-F238E27FC236}">
                <a16:creationId xmlns:a16="http://schemas.microsoft.com/office/drawing/2014/main" id="{01B03E68-3937-6CF3-FD93-67422BC027E4}"/>
              </a:ext>
            </a:extLst>
          </p:cNvPr>
          <p:cNvPicPr>
            <a:picLocks noChangeAspect="1"/>
          </p:cNvPicPr>
          <p:nvPr/>
        </p:nvPicPr>
        <p:blipFill>
          <a:blip r:embed="rId10" cstate="screen">
            <a:duotone>
              <a:schemeClr val="accent6">
                <a:shade val="45000"/>
                <a:satMod val="135000"/>
              </a:schemeClr>
              <a:prstClr val="white"/>
            </a:duotone>
            <a:extLst>
              <a:ext uri="{BEBA8EAE-BF5A-486C-A8C5-ECC9F3942E4B}">
                <a14:imgProps xmlns:a14="http://schemas.microsoft.com/office/drawing/2010/main">
                  <a14:imgLayer r:embed="rId11">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41209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8C6E71-1C2C-51C9-DB57-33DBFFA17AF5}"/>
              </a:ext>
            </a:extLst>
          </p:cNvPr>
          <p:cNvSpPr>
            <a:spLocks noGrp="1"/>
          </p:cNvSpPr>
          <p:nvPr>
            <p:ph type="ftr" sz="quarter" idx="19"/>
          </p:nvPr>
        </p:nvSpPr>
        <p:spPr/>
        <p:txBody>
          <a:bodyPr/>
          <a:lstStyle/>
          <a:p>
            <a:r>
              <a:rPr lang="en-US" dirty="0"/>
              <a:t>© Teladoc Health, Inc. All rights reserved.</a:t>
            </a:r>
          </a:p>
        </p:txBody>
      </p:sp>
      <p:sp>
        <p:nvSpPr>
          <p:cNvPr id="3" name="Slide Number Placeholder 2">
            <a:extLst>
              <a:ext uri="{FF2B5EF4-FFF2-40B4-BE49-F238E27FC236}">
                <a16:creationId xmlns:a16="http://schemas.microsoft.com/office/drawing/2014/main" id="{CFB26107-DC9A-8EC2-4B49-B5A71FD9D972}"/>
              </a:ext>
            </a:extLst>
          </p:cNvPr>
          <p:cNvSpPr>
            <a:spLocks noGrp="1"/>
          </p:cNvSpPr>
          <p:nvPr>
            <p:ph type="sldNum" sz="quarter" idx="20"/>
          </p:nvPr>
        </p:nvSpPr>
        <p:spPr/>
        <p:txBody>
          <a:bodyPr/>
          <a:lstStyle/>
          <a:p>
            <a:fld id="{A82C3BC0-3EBF-3C4C-A3D8-795624EBC6AA}" type="slidenum">
              <a:rPr lang="en-US" smtClean="0"/>
              <a:pPr/>
              <a:t>70</a:t>
            </a:fld>
            <a:endParaRPr lang="en-US" dirty="0"/>
          </a:p>
        </p:txBody>
      </p:sp>
      <p:sp>
        <p:nvSpPr>
          <p:cNvPr id="4" name="Text Placeholder 3">
            <a:extLst>
              <a:ext uri="{FF2B5EF4-FFF2-40B4-BE49-F238E27FC236}">
                <a16:creationId xmlns:a16="http://schemas.microsoft.com/office/drawing/2014/main" id="{5BC42FCC-D969-A272-2C37-71401356B5FF}"/>
              </a:ext>
            </a:extLst>
          </p:cNvPr>
          <p:cNvSpPr>
            <a:spLocks noGrp="1"/>
          </p:cNvSpPr>
          <p:nvPr>
            <p:ph type="body" sz="quarter" idx="32"/>
          </p:nvPr>
        </p:nvSpPr>
        <p:spPr/>
        <p:txBody>
          <a:bodyPr/>
          <a:lstStyle/>
          <a:p>
            <a:endParaRPr lang="en-US" dirty="0"/>
          </a:p>
        </p:txBody>
      </p:sp>
      <p:sp>
        <p:nvSpPr>
          <p:cNvPr id="5" name="Text Placeholder 4">
            <a:extLst>
              <a:ext uri="{FF2B5EF4-FFF2-40B4-BE49-F238E27FC236}">
                <a16:creationId xmlns:a16="http://schemas.microsoft.com/office/drawing/2014/main" id="{90E2B67D-F8E4-E1D0-5015-E11C3D5B7923}"/>
              </a:ext>
            </a:extLst>
          </p:cNvPr>
          <p:cNvSpPr>
            <a:spLocks noGrp="1"/>
          </p:cNvSpPr>
          <p:nvPr>
            <p:ph type="body" sz="quarter" idx="18"/>
          </p:nvPr>
        </p:nvSpPr>
        <p:spPr>
          <a:xfrm>
            <a:off x="5073543" y="489252"/>
            <a:ext cx="6621570" cy="5832401"/>
          </a:xfrm>
        </p:spPr>
        <p:txBody>
          <a:bodyPr vert="horz" lIns="0" tIns="0" rIns="0" bIns="0" rtlCol="0" anchor="t">
            <a:noAutofit/>
          </a:bodyPr>
          <a:lstStyle/>
          <a:p>
            <a:r>
              <a:rPr lang="en-US" sz="2800" b="1" dirty="0">
                <a:solidFill>
                  <a:schemeClr val="accent1"/>
                </a:solidFill>
                <a:latin typeface="Georgia"/>
              </a:rPr>
              <a:t>Diabetes Prevention:  </a:t>
            </a:r>
            <a:br>
              <a:rPr lang="en-US" sz="2800" b="1" dirty="0">
                <a:latin typeface="Georgia"/>
              </a:rPr>
            </a:br>
            <a:r>
              <a:rPr lang="en-US" sz="2400" b="1" dirty="0">
                <a:solidFill>
                  <a:schemeClr val="accent1"/>
                </a:solidFill>
                <a:latin typeface="Georgia"/>
              </a:rPr>
              <a:t>Healthy living and weight loss tailored </a:t>
            </a:r>
            <a:br>
              <a:rPr lang="en-US" sz="2400" b="1" dirty="0">
                <a:latin typeface="Georgia"/>
              </a:rPr>
            </a:br>
            <a:r>
              <a:rPr lang="en-US" sz="2400" b="1" dirty="0">
                <a:solidFill>
                  <a:schemeClr val="accent1"/>
                </a:solidFill>
                <a:latin typeface="Georgia"/>
              </a:rPr>
              <a:t>to you</a:t>
            </a:r>
          </a:p>
          <a:p>
            <a:pPr>
              <a:spcBef>
                <a:spcPts val="300"/>
              </a:spcBef>
            </a:pPr>
            <a:endParaRPr lang="en-US" sz="1600" b="1" dirty="0">
              <a:solidFill>
                <a:schemeClr val="accent1"/>
              </a:solidFill>
            </a:endParaRPr>
          </a:p>
          <a:p>
            <a:pPr>
              <a:spcBef>
                <a:spcPts val="300"/>
              </a:spcBef>
            </a:pPr>
            <a:r>
              <a:rPr lang="en-US" sz="1600" b="1" dirty="0">
                <a:solidFill>
                  <a:schemeClr val="accent1"/>
                </a:solidFill>
                <a:latin typeface="Century Gothic"/>
              </a:rPr>
              <a:t>Convenient access to devices and tools at no extra cost</a:t>
            </a:r>
            <a:endParaRPr lang="en-US" sz="1600" dirty="0">
              <a:solidFill>
                <a:schemeClr val="accent1"/>
              </a:solidFill>
              <a:latin typeface="Century Gothic"/>
            </a:endParaRPr>
          </a:p>
          <a:p>
            <a:pPr marL="285750" indent="-285750">
              <a:spcBef>
                <a:spcPts val="300"/>
              </a:spcBef>
              <a:buFont typeface="Arial,Sans-Serif"/>
              <a:buChar char="•"/>
            </a:pPr>
            <a:r>
              <a:rPr lang="en-US" sz="1400" dirty="0">
                <a:solidFill>
                  <a:schemeClr val="accent1"/>
                </a:solidFill>
                <a:latin typeface="Century Gothic"/>
                <a:cs typeface="Arial"/>
              </a:rPr>
              <a:t>Receive a connected weight scale</a:t>
            </a:r>
            <a:endParaRPr lang="en-US" sz="1600" dirty="0">
              <a:solidFill>
                <a:schemeClr val="accent1"/>
              </a:solidFill>
              <a:latin typeface="Century Gothic"/>
            </a:endParaRPr>
          </a:p>
          <a:p>
            <a:pPr marL="285750" indent="-285750">
              <a:spcBef>
                <a:spcPts val="300"/>
              </a:spcBef>
              <a:buFont typeface="Arial,Sans-Serif"/>
              <a:buChar char="•"/>
            </a:pPr>
            <a:r>
              <a:rPr lang="en-US" sz="1400" dirty="0">
                <a:solidFill>
                  <a:schemeClr val="accent1"/>
                </a:solidFill>
                <a:latin typeface="Century Gothic"/>
                <a:cs typeface="Arial"/>
              </a:rPr>
              <a:t>You may also be eligible for a connected blood pressure monitor and digital tools to support your mental health</a:t>
            </a:r>
          </a:p>
          <a:p>
            <a:pPr>
              <a:spcBef>
                <a:spcPts val="300"/>
              </a:spcBef>
            </a:pPr>
            <a:endParaRPr lang="en-US" sz="1600" b="1" dirty="0">
              <a:solidFill>
                <a:schemeClr val="accent1"/>
              </a:solidFill>
              <a:highlight>
                <a:srgbClr val="FFFF00"/>
              </a:highlight>
              <a:latin typeface="Century Gothic"/>
            </a:endParaRPr>
          </a:p>
          <a:p>
            <a:pPr>
              <a:spcBef>
                <a:spcPts val="300"/>
              </a:spcBef>
            </a:pPr>
            <a:r>
              <a:rPr lang="en-US" sz="1600" b="1" dirty="0">
                <a:solidFill>
                  <a:schemeClr val="accent1"/>
                </a:solidFill>
                <a:latin typeface="Century Gothic"/>
              </a:rPr>
              <a:t>Connected support </a:t>
            </a:r>
            <a:endParaRPr lang="en-US" sz="1600" dirty="0">
              <a:solidFill>
                <a:schemeClr val="accent1"/>
              </a:solidFill>
              <a:latin typeface="Century Gothic"/>
            </a:endParaRPr>
          </a:p>
          <a:p>
            <a:pPr marL="288925" indent="-288925">
              <a:spcBef>
                <a:spcPts val="300"/>
              </a:spcBef>
              <a:buFont typeface="Arial,Sans-Serif"/>
              <a:buChar char="•"/>
            </a:pPr>
            <a:r>
              <a:rPr lang="en-US" sz="1400" dirty="0">
                <a:solidFill>
                  <a:schemeClr val="accent1"/>
                </a:solidFill>
                <a:latin typeface="Century Gothic"/>
                <a:cs typeface="Arial"/>
              </a:rPr>
              <a:t>Set goals and reminders, track food and activity, view health trends and monitor progress—all in one place</a:t>
            </a:r>
          </a:p>
          <a:p>
            <a:pPr marL="288925" indent="-288925">
              <a:spcBef>
                <a:spcPts val="300"/>
              </a:spcBef>
              <a:buFont typeface="Arial,Sans-Serif"/>
              <a:buChar char="•"/>
            </a:pPr>
            <a:r>
              <a:rPr lang="en-US" sz="1400" dirty="0">
                <a:solidFill>
                  <a:schemeClr val="accent1"/>
                </a:solidFill>
                <a:latin typeface="Century Gothic"/>
                <a:cs typeface="Arial"/>
              </a:rPr>
              <a:t>Access proven tools, CDC-approved lessons and step-by-step action plan to develop healthier habits</a:t>
            </a:r>
          </a:p>
          <a:p>
            <a:pPr marL="288925" indent="-288925">
              <a:spcBef>
                <a:spcPts val="300"/>
              </a:spcBef>
              <a:buFont typeface="Arial,Sans-Serif"/>
              <a:buChar char="•"/>
            </a:pPr>
            <a:r>
              <a:rPr lang="en-US" sz="1400" dirty="0">
                <a:solidFill>
                  <a:schemeClr val="accent1"/>
                </a:solidFill>
                <a:latin typeface="Century Gothic"/>
                <a:cs typeface="Arial"/>
              </a:rPr>
              <a:t>Receive a weekly email summary with your trends and tools</a:t>
            </a:r>
          </a:p>
          <a:p>
            <a:pPr marL="288925" indent="-288925">
              <a:spcBef>
                <a:spcPts val="300"/>
              </a:spcBef>
              <a:buFont typeface="Arial,Sans-Serif"/>
              <a:buChar char="•"/>
            </a:pPr>
            <a:endParaRPr lang="en-US" sz="1400" dirty="0">
              <a:solidFill>
                <a:schemeClr val="accent1"/>
              </a:solidFill>
              <a:highlight>
                <a:srgbClr val="FFFF00"/>
              </a:highlight>
              <a:latin typeface="Arial"/>
              <a:cs typeface="Arial"/>
            </a:endParaRPr>
          </a:p>
          <a:p>
            <a:pPr>
              <a:spcBef>
                <a:spcPts val="300"/>
              </a:spcBef>
            </a:pPr>
            <a:r>
              <a:rPr lang="en-US" sz="1600" b="1" dirty="0">
                <a:solidFill>
                  <a:schemeClr val="accent1"/>
                </a:solidFill>
                <a:latin typeface="Century Gothic"/>
              </a:rPr>
              <a:t>Guidance from expert coaches</a:t>
            </a:r>
          </a:p>
          <a:p>
            <a:pPr marL="288925" indent="-288925">
              <a:spcBef>
                <a:spcPts val="300"/>
              </a:spcBef>
              <a:buFont typeface="Arial" panose="020B0604020202020204" pitchFamily="34" charset="0"/>
              <a:buChar char="•"/>
            </a:pPr>
            <a:r>
              <a:rPr lang="en-US" sz="1400" dirty="0">
                <a:solidFill>
                  <a:schemeClr val="accent1"/>
                </a:solidFill>
                <a:latin typeface="Century Gothic"/>
              </a:rPr>
              <a:t>Enjoy unlimited access to one-on-one coaching </a:t>
            </a:r>
            <a:r>
              <a:rPr lang="en-US" sz="1400" dirty="0">
                <a:solidFill>
                  <a:schemeClr val="accent1"/>
                </a:solidFill>
                <a:latin typeface="Century Gothic"/>
                <a:cs typeface="Arial"/>
              </a:rPr>
              <a:t>from a trained Diabetes Prevention Lifestyle Coach</a:t>
            </a:r>
            <a:endParaRPr lang="en-US" sz="1400" dirty="0">
              <a:solidFill>
                <a:schemeClr val="accent1"/>
              </a:solidFill>
              <a:latin typeface="Century Gothic"/>
            </a:endParaRPr>
          </a:p>
          <a:p>
            <a:pPr marL="288925" indent="-288925">
              <a:spcBef>
                <a:spcPts val="300"/>
              </a:spcBef>
              <a:buFont typeface="Arial,Sans-Serif" panose="020B0604020202020204" pitchFamily="34" charset="0"/>
              <a:buChar char="•"/>
            </a:pPr>
            <a:r>
              <a:rPr lang="en-US" sz="1400" dirty="0">
                <a:solidFill>
                  <a:schemeClr val="accent1"/>
                </a:solidFill>
                <a:latin typeface="Century Gothic"/>
                <a:cs typeface="Arial"/>
              </a:rPr>
              <a:t>Message a coach through your mobile app or online account for advice</a:t>
            </a:r>
          </a:p>
          <a:p>
            <a:pPr marL="288925" indent="-288925">
              <a:spcBef>
                <a:spcPts val="300"/>
              </a:spcBef>
              <a:buFont typeface="Arial" panose="020B0604020202020204" pitchFamily="34" charset="0"/>
              <a:buChar char="•"/>
            </a:pPr>
            <a:r>
              <a:rPr lang="en-US" sz="1400" dirty="0">
                <a:solidFill>
                  <a:schemeClr val="accent1"/>
                </a:solidFill>
                <a:latin typeface="Century Gothic"/>
              </a:rPr>
              <a:t>Learn tips and techniques to reduce your risk for developing type 2 diabetes</a:t>
            </a:r>
          </a:p>
          <a:p>
            <a:pPr>
              <a:spcBef>
                <a:spcPts val="300"/>
              </a:spcBef>
            </a:pPr>
            <a:endParaRPr lang="en-US" sz="1800" b="1" dirty="0">
              <a:solidFill>
                <a:schemeClr val="accent1"/>
              </a:solidFill>
              <a:highlight>
                <a:srgbClr val="FFFF00"/>
              </a:highlight>
            </a:endParaRPr>
          </a:p>
          <a:p>
            <a:pPr>
              <a:spcBef>
                <a:spcPts val="300"/>
              </a:spcBef>
            </a:pPr>
            <a:endParaRPr lang="en-US" sz="1800" b="1" dirty="0">
              <a:solidFill>
                <a:schemeClr val="accent1"/>
              </a:solidFill>
              <a:highlight>
                <a:srgbClr val="FFFF00"/>
              </a:highlight>
            </a:endParaRPr>
          </a:p>
          <a:p>
            <a:pPr>
              <a:spcBef>
                <a:spcPts val="300"/>
              </a:spcBef>
            </a:pPr>
            <a:endParaRPr lang="en-US" sz="1600" b="1" dirty="0">
              <a:solidFill>
                <a:schemeClr val="accent1"/>
              </a:solidFill>
            </a:endParaRPr>
          </a:p>
        </p:txBody>
      </p:sp>
      <p:sp>
        <p:nvSpPr>
          <p:cNvPr id="6" name="Text Placeholder 5">
            <a:extLst>
              <a:ext uri="{FF2B5EF4-FFF2-40B4-BE49-F238E27FC236}">
                <a16:creationId xmlns:a16="http://schemas.microsoft.com/office/drawing/2014/main" id="{B453EA35-F98B-3BFB-39A4-3ECEFED109F6}"/>
              </a:ext>
            </a:extLst>
          </p:cNvPr>
          <p:cNvSpPr>
            <a:spLocks noGrp="1"/>
          </p:cNvSpPr>
          <p:nvPr>
            <p:ph type="body" sz="quarter" idx="36"/>
          </p:nvPr>
        </p:nvSpPr>
        <p:spPr>
          <a:xfrm>
            <a:off x="0" y="0"/>
            <a:ext cx="4611757" cy="6858000"/>
          </a:xfrm>
        </p:spPr>
        <p:txBody>
          <a:bodyPr/>
          <a:lstStyle/>
          <a:p>
            <a:endParaRPr lang="en-US" dirty="0"/>
          </a:p>
          <a:p>
            <a:r>
              <a:rPr lang="en-US" dirty="0"/>
              <a:t> (</a:t>
            </a:r>
          </a:p>
          <a:p>
            <a:r>
              <a:rPr lang="en-US" dirty="0"/>
              <a:t>Clini2</a:t>
            </a:r>
          </a:p>
        </p:txBody>
      </p:sp>
      <p:sp>
        <p:nvSpPr>
          <p:cNvPr id="9" name="Text Placeholder 8">
            <a:extLst>
              <a:ext uri="{FF2B5EF4-FFF2-40B4-BE49-F238E27FC236}">
                <a16:creationId xmlns:a16="http://schemas.microsoft.com/office/drawing/2014/main" id="{0B8EFE06-DB1B-3E0A-B4A1-BAFDA26A4A8D}"/>
              </a:ext>
            </a:extLst>
          </p:cNvPr>
          <p:cNvSpPr txBox="1">
            <a:spLocks/>
          </p:cNvSpPr>
          <p:nvPr/>
        </p:nvSpPr>
        <p:spPr>
          <a:xfrm>
            <a:off x="356125" y="5909673"/>
            <a:ext cx="3840904" cy="8361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 indent="-57150">
              <a:spcBef>
                <a:spcPts val="600"/>
              </a:spcBef>
            </a:pPr>
            <a:r>
              <a:rPr lang="en-US" sz="900" baseline="30000" dirty="0"/>
              <a:t>1 </a:t>
            </a:r>
            <a:r>
              <a:rPr lang="en-US" sz="900" dirty="0"/>
              <a:t>[DS-2321] Based on retrospective analysis of medical and available pharmacy claims.</a:t>
            </a:r>
            <a:endParaRPr lang="en-US" sz="1050" dirty="0"/>
          </a:p>
          <a:p>
            <a:pPr>
              <a:spcBef>
                <a:spcPts val="600"/>
              </a:spcBef>
            </a:pPr>
            <a:r>
              <a:rPr kumimoji="0" lang="en-US" sz="900" b="0" i="0" u="none" strike="noStrike" kern="1200" cap="none" spc="0" normalizeH="0" baseline="30000" noProof="0" dirty="0">
                <a:ln>
                  <a:noFill/>
                </a:ln>
                <a:effectLst/>
                <a:uLnTx/>
                <a:uFillTx/>
                <a:latin typeface="Century Gothic" panose="020B0502020202020204" pitchFamily="34" charset="0"/>
                <a:ea typeface="+mn-ea"/>
                <a:cs typeface="+mn-cs"/>
              </a:rPr>
              <a:t>2 </a:t>
            </a:r>
            <a:r>
              <a:rPr lang="en-US" sz="900" dirty="0"/>
              <a:t>Teladoc health data</a:t>
            </a:r>
          </a:p>
        </p:txBody>
      </p:sp>
      <p:sp>
        <p:nvSpPr>
          <p:cNvPr id="10" name="Text Placeholder 7">
            <a:extLst>
              <a:ext uri="{FF2B5EF4-FFF2-40B4-BE49-F238E27FC236}">
                <a16:creationId xmlns:a16="http://schemas.microsoft.com/office/drawing/2014/main" id="{D3B8BC2C-E52B-4BD0-97D2-F65534034262}"/>
              </a:ext>
            </a:extLst>
          </p:cNvPr>
          <p:cNvSpPr txBox="1">
            <a:spLocks/>
          </p:cNvSpPr>
          <p:nvPr/>
        </p:nvSpPr>
        <p:spPr>
          <a:xfrm>
            <a:off x="447843" y="749975"/>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2"/>
                </a:solidFill>
              </a:rPr>
              <a:t>5%</a:t>
            </a:r>
          </a:p>
        </p:txBody>
      </p:sp>
      <p:sp>
        <p:nvSpPr>
          <p:cNvPr id="11" name="Text Placeholder 8">
            <a:extLst>
              <a:ext uri="{FF2B5EF4-FFF2-40B4-BE49-F238E27FC236}">
                <a16:creationId xmlns:a16="http://schemas.microsoft.com/office/drawing/2014/main" id="{4933705E-7DCF-ADB0-DE38-3081C0F16E4D}"/>
              </a:ext>
            </a:extLst>
          </p:cNvPr>
          <p:cNvSpPr txBox="1">
            <a:spLocks/>
          </p:cNvSpPr>
          <p:nvPr/>
        </p:nvSpPr>
        <p:spPr>
          <a:xfrm>
            <a:off x="447839" y="1469320"/>
            <a:ext cx="3840904"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Average weight loss</a:t>
            </a:r>
            <a:r>
              <a:rPr lang="en-US" baseline="30000" dirty="0"/>
              <a:t>1</a:t>
            </a:r>
          </a:p>
          <a:p>
            <a:r>
              <a:rPr lang="en-US" baseline="30000" dirty="0"/>
              <a:t>Clinically significant for prediabetes</a:t>
            </a:r>
          </a:p>
        </p:txBody>
      </p:sp>
      <p:sp>
        <p:nvSpPr>
          <p:cNvPr id="12" name="Text Placeholder 7">
            <a:extLst>
              <a:ext uri="{FF2B5EF4-FFF2-40B4-BE49-F238E27FC236}">
                <a16:creationId xmlns:a16="http://schemas.microsoft.com/office/drawing/2014/main" id="{64B8BB4C-9247-BE72-347B-3783619987B9}"/>
              </a:ext>
            </a:extLst>
          </p:cNvPr>
          <p:cNvSpPr txBox="1">
            <a:spLocks/>
          </p:cNvSpPr>
          <p:nvPr/>
        </p:nvSpPr>
        <p:spPr>
          <a:xfrm>
            <a:off x="447841" y="2455136"/>
            <a:ext cx="2307459" cy="651574"/>
          </a:xfrm>
          <a:prstGeom prst="rect">
            <a:avLst/>
          </a:prstGeom>
        </p:spPr>
        <p:txBody>
          <a:bodyPr vert="horz" wrap="none" lIns="0" tIns="0" rIns="0" bIns="45720" rtlCol="0" anchor="t" anchorCtr="0">
            <a:noAutofit/>
          </a:bodyPr>
          <a:lstStyle>
            <a:lvl1pPr marL="0" indent="0" algn="l" defTabSz="914400" rtl="0" eaLnBrk="1" latinLnBrk="0" hangingPunct="1">
              <a:lnSpc>
                <a:spcPct val="100000"/>
              </a:lnSpc>
              <a:spcBef>
                <a:spcPts val="2400"/>
              </a:spcBef>
              <a:buFont typeface="Arial"/>
              <a:buNone/>
              <a:defRPr sz="4400" b="1" i="0" kern="1200">
                <a:solidFill>
                  <a:schemeClr val="accent5"/>
                </a:solidFill>
                <a:latin typeface="Georgia" panose="02040502050405020303" pitchFamily="18"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46%</a:t>
            </a:r>
          </a:p>
        </p:txBody>
      </p:sp>
      <p:sp>
        <p:nvSpPr>
          <p:cNvPr id="13" name="Text Placeholder 8">
            <a:extLst>
              <a:ext uri="{FF2B5EF4-FFF2-40B4-BE49-F238E27FC236}">
                <a16:creationId xmlns:a16="http://schemas.microsoft.com/office/drawing/2014/main" id="{E9617C61-0C63-B876-4DF7-FCEB49EE4E21}"/>
              </a:ext>
            </a:extLst>
          </p:cNvPr>
          <p:cNvSpPr txBox="1">
            <a:spLocks/>
          </p:cNvSpPr>
          <p:nvPr/>
        </p:nvSpPr>
        <p:spPr>
          <a:xfrm>
            <a:off x="447839" y="3167876"/>
            <a:ext cx="3487553" cy="57594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200"/>
              </a:spcBef>
              <a:buFont typeface="Arial"/>
              <a:buNone/>
              <a:defRPr sz="1400" kern="1200">
                <a:solidFill>
                  <a:schemeClr val="bg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Of patients lost 5% or more of their starting weight</a:t>
            </a:r>
            <a:r>
              <a:rPr lang="en-US" baseline="30000" dirty="0">
                <a:latin typeface="Century Gothic"/>
              </a:rPr>
              <a:t>2</a:t>
            </a:r>
          </a:p>
        </p:txBody>
      </p:sp>
      <p:sp>
        <p:nvSpPr>
          <p:cNvPr id="17" name="Text Placeholder 16">
            <a:extLst>
              <a:ext uri="{FF2B5EF4-FFF2-40B4-BE49-F238E27FC236}">
                <a16:creationId xmlns:a16="http://schemas.microsoft.com/office/drawing/2014/main" id="{40DF2F06-21A1-D859-10C6-E8F26F940B3A}"/>
              </a:ext>
            </a:extLst>
          </p:cNvPr>
          <p:cNvSpPr>
            <a:spLocks noGrp="1"/>
          </p:cNvSpPr>
          <p:nvPr>
            <p:ph type="body" sz="quarter" idx="23"/>
          </p:nvPr>
        </p:nvSpPr>
        <p:spPr>
          <a:xfrm>
            <a:off x="447841" y="4155802"/>
            <a:ext cx="2307459" cy="651574"/>
          </a:xfrm>
        </p:spPr>
        <p:txBody>
          <a:bodyPr/>
          <a:lstStyle/>
          <a:p>
            <a:r>
              <a:rPr lang="en-US" dirty="0">
                <a:solidFill>
                  <a:schemeClr val="accent3"/>
                </a:solidFill>
              </a:rPr>
              <a:t>48%</a:t>
            </a:r>
          </a:p>
        </p:txBody>
      </p:sp>
      <p:sp>
        <p:nvSpPr>
          <p:cNvPr id="19" name="Text Placeholder 18">
            <a:extLst>
              <a:ext uri="{FF2B5EF4-FFF2-40B4-BE49-F238E27FC236}">
                <a16:creationId xmlns:a16="http://schemas.microsoft.com/office/drawing/2014/main" id="{DB936290-A508-BA64-290D-9DB9C6C90572}"/>
              </a:ext>
            </a:extLst>
          </p:cNvPr>
          <p:cNvSpPr>
            <a:spLocks noGrp="1"/>
          </p:cNvSpPr>
          <p:nvPr>
            <p:ph type="body" sz="quarter" idx="26"/>
          </p:nvPr>
        </p:nvSpPr>
        <p:spPr>
          <a:xfrm>
            <a:off x="447839" y="4873853"/>
            <a:ext cx="2307461" cy="575945"/>
          </a:xfrm>
        </p:spPr>
        <p:txBody>
          <a:bodyPr/>
          <a:lstStyle/>
          <a:p>
            <a:r>
              <a:rPr lang="en-US" dirty="0"/>
              <a:t>Reduced incidence of diabetes over 3 years</a:t>
            </a:r>
            <a:r>
              <a:rPr lang="en-US" baseline="30000" dirty="0"/>
              <a:t>1</a:t>
            </a:r>
          </a:p>
        </p:txBody>
      </p:sp>
      <p:sp>
        <p:nvSpPr>
          <p:cNvPr id="7" name="TextBox 6">
            <a:extLst>
              <a:ext uri="{FF2B5EF4-FFF2-40B4-BE49-F238E27FC236}">
                <a16:creationId xmlns:a16="http://schemas.microsoft.com/office/drawing/2014/main" id="{722F70BF-770A-D5FF-47F7-CC9294BEEB37}"/>
              </a:ext>
            </a:extLst>
          </p:cNvPr>
          <p:cNvSpPr txBox="1"/>
          <p:nvPr/>
        </p:nvSpPr>
        <p:spPr>
          <a:xfrm>
            <a:off x="7975875" y="172277"/>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Prevention Care Complete</a:t>
            </a:r>
          </a:p>
        </p:txBody>
      </p:sp>
    </p:spTree>
    <p:extLst>
      <p:ext uri="{BB962C8B-B14F-4D97-AF65-F5344CB8AC3E}">
        <p14:creationId xmlns:p14="http://schemas.microsoft.com/office/powerpoint/2010/main" val="32356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694BAD-516B-CAF3-2EEA-41142B191B74}"/>
              </a:ext>
            </a:extLst>
          </p:cNvPr>
          <p:cNvSpPr>
            <a:spLocks noGrp="1"/>
          </p:cNvSpPr>
          <p:nvPr>
            <p:ph type="ftr" sz="quarter" idx="11"/>
          </p:nvPr>
        </p:nvSpPr>
        <p:spPr/>
        <p:txBody>
          <a:bodyPr/>
          <a:lstStyle/>
          <a:p>
            <a:r>
              <a:rPr lang="en-US" dirty="0"/>
              <a:t>© Teladoc Health, Inc. All rights reserved.</a:t>
            </a:r>
          </a:p>
        </p:txBody>
      </p:sp>
      <p:sp>
        <p:nvSpPr>
          <p:cNvPr id="8" name="Slide Number Placeholder 7">
            <a:extLst>
              <a:ext uri="{FF2B5EF4-FFF2-40B4-BE49-F238E27FC236}">
                <a16:creationId xmlns:a16="http://schemas.microsoft.com/office/drawing/2014/main" id="{2F7D8199-9BA1-9971-71B4-F86913683445}"/>
              </a:ext>
            </a:extLst>
          </p:cNvPr>
          <p:cNvSpPr>
            <a:spLocks noGrp="1"/>
          </p:cNvSpPr>
          <p:nvPr>
            <p:ph type="sldNum" sz="quarter" idx="12"/>
          </p:nvPr>
        </p:nvSpPr>
        <p:spPr/>
        <p:txBody>
          <a:bodyPr/>
          <a:lstStyle/>
          <a:p>
            <a:fld id="{A82C3BC0-3EBF-3C4C-A3D8-795624EBC6AA}" type="slidenum">
              <a:rPr lang="en-US" smtClean="0"/>
              <a:pPr/>
              <a:t>71</a:t>
            </a:fld>
            <a:endParaRPr lang="en-US" dirty="0"/>
          </a:p>
        </p:txBody>
      </p:sp>
      <p:sp>
        <p:nvSpPr>
          <p:cNvPr id="10" name="Right Brace 9">
            <a:extLst>
              <a:ext uri="{FF2B5EF4-FFF2-40B4-BE49-F238E27FC236}">
                <a16:creationId xmlns:a16="http://schemas.microsoft.com/office/drawing/2014/main" id="{5E1B6119-12B2-DF7F-417E-84FA87D6A8ED}"/>
              </a:ext>
            </a:extLst>
          </p:cNvPr>
          <p:cNvSpPr/>
          <p:nvPr/>
        </p:nvSpPr>
        <p:spPr>
          <a:xfrm>
            <a:off x="2618620"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6B9D27B1-EE97-7040-118D-8344E3F8B72E}"/>
              </a:ext>
            </a:extLst>
          </p:cNvPr>
          <p:cNvSpPr/>
          <p:nvPr/>
        </p:nvSpPr>
        <p:spPr>
          <a:xfrm>
            <a:off x="254843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16" name="Oval 15">
            <a:extLst>
              <a:ext uri="{FF2B5EF4-FFF2-40B4-BE49-F238E27FC236}">
                <a16:creationId xmlns:a16="http://schemas.microsoft.com/office/drawing/2014/main" id="{C8DF2C3C-9C00-5E82-83F9-E7835D9C5DB6}"/>
              </a:ext>
            </a:extLst>
          </p:cNvPr>
          <p:cNvSpPr/>
          <p:nvPr/>
        </p:nvSpPr>
        <p:spPr>
          <a:xfrm>
            <a:off x="2548433"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grpSp>
        <p:nvGrpSpPr>
          <p:cNvPr id="66" name="Group 65">
            <a:extLst>
              <a:ext uri="{FF2B5EF4-FFF2-40B4-BE49-F238E27FC236}">
                <a16:creationId xmlns:a16="http://schemas.microsoft.com/office/drawing/2014/main" id="{CA62F8CB-1387-1D0F-CF60-CCE3489F8C83}"/>
              </a:ext>
            </a:extLst>
          </p:cNvPr>
          <p:cNvGrpSpPr/>
          <p:nvPr/>
        </p:nvGrpSpPr>
        <p:grpSpPr>
          <a:xfrm>
            <a:off x="2555806" y="2395055"/>
            <a:ext cx="530581" cy="163419"/>
            <a:chOff x="2565068" y="2256400"/>
            <a:chExt cx="530581" cy="163419"/>
          </a:xfrm>
        </p:grpSpPr>
        <p:sp>
          <p:nvSpPr>
            <p:cNvPr id="13" name="Oval 12">
              <a:extLst>
                <a:ext uri="{FF2B5EF4-FFF2-40B4-BE49-F238E27FC236}">
                  <a16:creationId xmlns:a16="http://schemas.microsoft.com/office/drawing/2014/main" id="{3E2A7D69-4FCF-DBDF-3991-9C3A6ADACE17}"/>
                </a:ext>
              </a:extLst>
            </p:cNvPr>
            <p:cNvSpPr/>
            <p:nvPr/>
          </p:nvSpPr>
          <p:spPr>
            <a:xfrm>
              <a:off x="2565068" y="2256400"/>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7EB81CC-B042-3656-42F6-A7ADF1F4902C}"/>
                </a:ext>
              </a:extLst>
            </p:cNvPr>
            <p:cNvCxnSpPr>
              <a:cxnSpLocks/>
            </p:cNvCxnSpPr>
            <p:nvPr/>
          </p:nvCxnSpPr>
          <p:spPr>
            <a:xfrm>
              <a:off x="2711852" y="2328392"/>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CB54818A-E3CD-CAC0-B9A5-0818F4549A9D}"/>
              </a:ext>
            </a:extLst>
          </p:cNvPr>
          <p:cNvCxnSpPr>
            <a:cxnSpLocks/>
          </p:cNvCxnSpPr>
          <p:nvPr/>
        </p:nvCxnSpPr>
        <p:spPr>
          <a:xfrm>
            <a:off x="2711852"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5CBBA2D0-9CC0-C030-65CF-A36E8A94B031}"/>
              </a:ext>
            </a:extLst>
          </p:cNvPr>
          <p:cNvSpPr/>
          <p:nvPr/>
        </p:nvSpPr>
        <p:spPr>
          <a:xfrm flipH="1">
            <a:off x="8624622" y="1004679"/>
            <a:ext cx="950763" cy="4633016"/>
          </a:xfrm>
          <a:prstGeom prst="rightBrace">
            <a:avLst>
              <a:gd name="adj1" fmla="val 32377"/>
              <a:gd name="adj2" fmla="val 50168"/>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43960C3D-F2BB-E0E6-5750-1DF86517057D}"/>
              </a:ext>
            </a:extLst>
          </p:cNvPr>
          <p:cNvSpPr/>
          <p:nvPr/>
        </p:nvSpPr>
        <p:spPr>
          <a:xfrm flipH="1">
            <a:off x="9482153" y="922969"/>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3" name="Oval 42">
            <a:extLst>
              <a:ext uri="{FF2B5EF4-FFF2-40B4-BE49-F238E27FC236}">
                <a16:creationId xmlns:a16="http://schemas.microsoft.com/office/drawing/2014/main" id="{75F60A78-4C20-DF6B-8C89-C69AA2EEFFE1}"/>
              </a:ext>
            </a:extLst>
          </p:cNvPr>
          <p:cNvSpPr/>
          <p:nvPr/>
        </p:nvSpPr>
        <p:spPr>
          <a:xfrm flipH="1">
            <a:off x="9496036" y="3916999"/>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44" name="Oval 43">
            <a:extLst>
              <a:ext uri="{FF2B5EF4-FFF2-40B4-BE49-F238E27FC236}">
                <a16:creationId xmlns:a16="http://schemas.microsoft.com/office/drawing/2014/main" id="{EAFDBF81-D02E-CD23-C1BA-ADE9D928484E}"/>
              </a:ext>
            </a:extLst>
          </p:cNvPr>
          <p:cNvSpPr/>
          <p:nvPr/>
        </p:nvSpPr>
        <p:spPr>
          <a:xfrm flipH="1">
            <a:off x="9482153" y="5553968"/>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1" name="Straight Connector 50">
            <a:extLst>
              <a:ext uri="{FF2B5EF4-FFF2-40B4-BE49-F238E27FC236}">
                <a16:creationId xmlns:a16="http://schemas.microsoft.com/office/drawing/2014/main" id="{3270A787-FEFC-12C1-CD64-6CC9FE8F20DA}"/>
              </a:ext>
            </a:extLst>
          </p:cNvPr>
          <p:cNvCxnSpPr>
            <a:cxnSpLocks/>
          </p:cNvCxnSpPr>
          <p:nvPr/>
        </p:nvCxnSpPr>
        <p:spPr>
          <a:xfrm flipH="1">
            <a:off x="9112239" y="3998708"/>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765E5CA-C672-3FD7-F9AA-DDBB1952DDB2}"/>
              </a:ext>
            </a:extLst>
          </p:cNvPr>
          <p:cNvSpPr/>
          <p:nvPr/>
        </p:nvSpPr>
        <p:spPr>
          <a:xfrm flipH="1">
            <a:off x="9480148" y="2395056"/>
            <a:ext cx="163419" cy="163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cxnSp>
        <p:nvCxnSpPr>
          <p:cNvPr id="54" name="Straight Connector 53">
            <a:extLst>
              <a:ext uri="{FF2B5EF4-FFF2-40B4-BE49-F238E27FC236}">
                <a16:creationId xmlns:a16="http://schemas.microsoft.com/office/drawing/2014/main" id="{A6798971-F400-FBA6-8162-32C7413FBC22}"/>
              </a:ext>
            </a:extLst>
          </p:cNvPr>
          <p:cNvCxnSpPr>
            <a:cxnSpLocks/>
          </p:cNvCxnSpPr>
          <p:nvPr/>
        </p:nvCxnSpPr>
        <p:spPr>
          <a:xfrm flipH="1">
            <a:off x="9096351" y="2476765"/>
            <a:ext cx="383797" cy="0"/>
          </a:xfrm>
          <a:prstGeom prst="line">
            <a:avLst/>
          </a:prstGeom>
          <a:ln w="952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58" name="Picture Placeholder 113">
            <a:extLst>
              <a:ext uri="{FF2B5EF4-FFF2-40B4-BE49-F238E27FC236}">
                <a16:creationId xmlns:a16="http://schemas.microsoft.com/office/drawing/2014/main" id="{2D3E8847-3C4A-C30A-2363-A22F1D882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58733" y="921170"/>
            <a:ext cx="5274534" cy="3507786"/>
          </a:xfrm>
          <a:prstGeom prst="round2SameRect">
            <a:avLst>
              <a:gd name="adj1" fmla="val 7060"/>
              <a:gd name="adj2" fmla="val 0"/>
            </a:avLst>
          </a:prstGeom>
        </p:spPr>
      </p:pic>
      <p:sp>
        <p:nvSpPr>
          <p:cNvPr id="60" name="TextBox 59">
            <a:extLst>
              <a:ext uri="{FF2B5EF4-FFF2-40B4-BE49-F238E27FC236}">
                <a16:creationId xmlns:a16="http://schemas.microsoft.com/office/drawing/2014/main" id="{A65AD269-16F8-1897-1245-56AA1A358AF9}"/>
              </a:ext>
            </a:extLst>
          </p:cNvPr>
          <p:cNvSpPr txBox="1"/>
          <p:nvPr/>
        </p:nvSpPr>
        <p:spPr>
          <a:xfrm>
            <a:off x="9846664" y="5543768"/>
            <a:ext cx="1961824" cy="4744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Motivation</a:t>
            </a:r>
          </a:p>
          <a:p>
            <a:pPr>
              <a:spcAft>
                <a:spcPts val="6900"/>
              </a:spcAft>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1" name="Rectangle: Top Corners Rounded 11">
            <a:extLst>
              <a:ext uri="{FF2B5EF4-FFF2-40B4-BE49-F238E27FC236}">
                <a16:creationId xmlns:a16="http://schemas.microsoft.com/office/drawing/2014/main" id="{66919B00-A629-8CD8-8E47-2ABA3AB63A8C}"/>
              </a:ext>
            </a:extLst>
          </p:cNvPr>
          <p:cNvSpPr/>
          <p:nvPr/>
        </p:nvSpPr>
        <p:spPr>
          <a:xfrm rot="10800000">
            <a:off x="3460970" y="4423050"/>
            <a:ext cx="5272297" cy="1283348"/>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en-US" sz="1600" b="1" baseline="30000" dirty="0">
              <a:solidFill>
                <a:schemeClr val="bg1"/>
              </a:solidFill>
              <a:latin typeface="+mj-lt"/>
            </a:endParaRPr>
          </a:p>
        </p:txBody>
      </p:sp>
      <p:sp>
        <p:nvSpPr>
          <p:cNvPr id="2" name="Oval 1">
            <a:extLst>
              <a:ext uri="{FF2B5EF4-FFF2-40B4-BE49-F238E27FC236}">
                <a16:creationId xmlns:a16="http://schemas.microsoft.com/office/drawing/2014/main" id="{8BE7383C-6D2B-8C27-F2B7-A2C72F381831}"/>
              </a:ext>
            </a:extLst>
          </p:cNvPr>
          <p:cNvSpPr/>
          <p:nvPr/>
        </p:nvSpPr>
        <p:spPr>
          <a:xfrm>
            <a:off x="2546428" y="5541807"/>
            <a:ext cx="163419" cy="1645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dirty="0">
              <a:latin typeface="Century Gothic" panose="020B0502020202020204" pitchFamily="34" charset="0"/>
            </a:endParaRPr>
          </a:p>
        </p:txBody>
      </p:sp>
      <p:sp>
        <p:nvSpPr>
          <p:cNvPr id="3" name="TextBox 2">
            <a:extLst>
              <a:ext uri="{FF2B5EF4-FFF2-40B4-BE49-F238E27FC236}">
                <a16:creationId xmlns:a16="http://schemas.microsoft.com/office/drawing/2014/main" id="{F61FF074-9414-9E14-D6F6-69263FD59639}"/>
              </a:ext>
            </a:extLst>
          </p:cNvPr>
          <p:cNvSpPr txBox="1"/>
          <p:nvPr/>
        </p:nvSpPr>
        <p:spPr>
          <a:xfrm flipH="1">
            <a:off x="451335" y="5539098"/>
            <a:ext cx="1838424" cy="256557"/>
          </a:xfrm>
          <a:prstGeom prst="rect">
            <a:avLst/>
          </a:prstGeom>
          <a:noFill/>
        </p:spPr>
        <p:txBody>
          <a:bodyPr wrap="none" lIns="0" tIns="0" rIns="0" bIns="0" rtlCol="0">
            <a:noAutofit/>
          </a:bodyPr>
          <a:lstStyle/>
          <a:p>
            <a:pPr algn="r">
              <a:spcAft>
                <a:spcPts val="6900"/>
              </a:spcAft>
            </a:pPr>
            <a:r>
              <a:rPr lang="en-US" dirty="0">
                <a:latin typeface="Century Gothic" panose="020B0502020202020204" pitchFamily="34" charset="0"/>
              </a:rPr>
              <a:t>Accountability</a:t>
            </a:r>
          </a:p>
        </p:txBody>
      </p:sp>
      <p:sp>
        <p:nvSpPr>
          <p:cNvPr id="4" name="TextBox 3">
            <a:extLst>
              <a:ext uri="{FF2B5EF4-FFF2-40B4-BE49-F238E27FC236}">
                <a16:creationId xmlns:a16="http://schemas.microsoft.com/office/drawing/2014/main" id="{0265ABC1-78CE-5867-1A84-06142765C3B3}"/>
              </a:ext>
            </a:extLst>
          </p:cNvPr>
          <p:cNvSpPr txBox="1"/>
          <p:nvPr/>
        </p:nvSpPr>
        <p:spPr>
          <a:xfrm>
            <a:off x="9846664" y="2256091"/>
            <a:ext cx="1961824" cy="470780"/>
          </a:xfrm>
          <a:prstGeom prst="rect">
            <a:avLst/>
          </a:prstGeom>
          <a:noFill/>
        </p:spPr>
        <p:txBody>
          <a:bodyPr wrap="none" lIns="0" tIns="0" rIns="0" bIns="0" rtlCol="0" anchor="t">
            <a:noAutofit/>
          </a:bodyPr>
          <a:lstStyle/>
          <a:p>
            <a:pPr>
              <a:spcAft>
                <a:spcPts val="6900"/>
              </a:spcAft>
            </a:pPr>
            <a:r>
              <a:rPr lang="en-US" dirty="0">
                <a:latin typeface="Century Gothic" panose="020B0502020202020204" pitchFamily="34" charset="0"/>
              </a:rPr>
              <a:t>Goal-setting</a:t>
            </a:r>
          </a:p>
        </p:txBody>
      </p:sp>
      <p:sp>
        <p:nvSpPr>
          <p:cNvPr id="5" name="TextBox 4">
            <a:extLst>
              <a:ext uri="{FF2B5EF4-FFF2-40B4-BE49-F238E27FC236}">
                <a16:creationId xmlns:a16="http://schemas.microsoft.com/office/drawing/2014/main" id="{9AE912D3-C741-A990-6EC4-171EC03B00BC}"/>
              </a:ext>
            </a:extLst>
          </p:cNvPr>
          <p:cNvSpPr txBox="1"/>
          <p:nvPr/>
        </p:nvSpPr>
        <p:spPr>
          <a:xfrm>
            <a:off x="394190" y="3761877"/>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Strategies to identify</a:t>
            </a:r>
            <a:br>
              <a:rPr lang="en-US" dirty="0">
                <a:latin typeface="Century Gothic" panose="020B0502020202020204" pitchFamily="34" charset="0"/>
              </a:rPr>
            </a:br>
            <a:r>
              <a:rPr lang="en-US" dirty="0">
                <a:latin typeface="Century Gothic" panose="020B0502020202020204" pitchFamily="34" charset="0"/>
              </a:rPr>
              <a:t>&amp; overcome barriers</a:t>
            </a:r>
          </a:p>
        </p:txBody>
      </p:sp>
      <p:sp>
        <p:nvSpPr>
          <p:cNvPr id="12" name="TextBox 11">
            <a:extLst>
              <a:ext uri="{FF2B5EF4-FFF2-40B4-BE49-F238E27FC236}">
                <a16:creationId xmlns:a16="http://schemas.microsoft.com/office/drawing/2014/main" id="{0562AB03-61F4-30F7-5D6D-E6450181681E}"/>
              </a:ext>
            </a:extLst>
          </p:cNvPr>
          <p:cNvSpPr txBox="1"/>
          <p:nvPr/>
        </p:nvSpPr>
        <p:spPr>
          <a:xfrm flipH="1">
            <a:off x="9846664" y="377165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Lifestyle </a:t>
            </a:r>
            <a:br>
              <a:rPr lang="en-US" dirty="0">
                <a:latin typeface="Century Gothic" panose="020B0502020202020204" pitchFamily="34" charset="0"/>
              </a:rPr>
            </a:br>
            <a:r>
              <a:rPr lang="en-US" dirty="0">
                <a:latin typeface="Century Gothic" panose="020B0502020202020204" pitchFamily="34" charset="0"/>
              </a:rPr>
              <a:t>management</a:t>
            </a:r>
          </a:p>
        </p:txBody>
      </p:sp>
      <p:sp>
        <p:nvSpPr>
          <p:cNvPr id="14" name="TextBox 13">
            <a:extLst>
              <a:ext uri="{FF2B5EF4-FFF2-40B4-BE49-F238E27FC236}">
                <a16:creationId xmlns:a16="http://schemas.microsoft.com/office/drawing/2014/main" id="{E19166C8-14D0-84F1-7F98-E0D49714B42E}"/>
              </a:ext>
            </a:extLst>
          </p:cNvPr>
          <p:cNvSpPr txBox="1"/>
          <p:nvPr/>
        </p:nvSpPr>
        <p:spPr>
          <a:xfrm>
            <a:off x="383070" y="230074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Cultural-based</a:t>
            </a:r>
            <a:br>
              <a:rPr lang="en-US" dirty="0">
                <a:latin typeface="Century Gothic" panose="020B0502020202020204" pitchFamily="34" charset="0"/>
              </a:rPr>
            </a:br>
            <a:r>
              <a:rPr lang="en-US" dirty="0">
                <a:latin typeface="Century Gothic" panose="020B0502020202020204" pitchFamily="34" charset="0"/>
              </a:rPr>
              <a:t>meal plan support</a:t>
            </a:r>
          </a:p>
        </p:txBody>
      </p:sp>
      <p:sp>
        <p:nvSpPr>
          <p:cNvPr id="15" name="TextBox 14">
            <a:extLst>
              <a:ext uri="{FF2B5EF4-FFF2-40B4-BE49-F238E27FC236}">
                <a16:creationId xmlns:a16="http://schemas.microsoft.com/office/drawing/2014/main" id="{785CC3DF-BC96-61A4-A8CA-17EDFA04D396}"/>
              </a:ext>
            </a:extLst>
          </p:cNvPr>
          <p:cNvSpPr txBox="1"/>
          <p:nvPr/>
        </p:nvSpPr>
        <p:spPr>
          <a:xfrm>
            <a:off x="370378" y="807306"/>
            <a:ext cx="1961824" cy="470780"/>
          </a:xfrm>
          <a:prstGeom prst="rect">
            <a:avLst/>
          </a:prstGeom>
          <a:noFill/>
        </p:spPr>
        <p:txBody>
          <a:bodyPr wrap="none" lIns="0" tIns="0" rIns="0" bIns="0" rtlCol="0" anchor="t">
            <a:noAutofit/>
          </a:bodyPr>
          <a:lstStyle/>
          <a:p>
            <a:pPr algn="r">
              <a:spcAft>
                <a:spcPts val="6900"/>
              </a:spcAft>
            </a:pPr>
            <a:r>
              <a:rPr lang="en-US" dirty="0">
                <a:latin typeface="Century Gothic" panose="020B0502020202020204" pitchFamily="34" charset="0"/>
              </a:rPr>
              <a:t>Tips for building</a:t>
            </a:r>
            <a:br>
              <a:rPr lang="en-US" dirty="0">
                <a:latin typeface="Century Gothic" panose="020B0502020202020204" pitchFamily="34" charset="0"/>
              </a:rPr>
            </a:br>
            <a:r>
              <a:rPr lang="en-US" dirty="0">
                <a:latin typeface="Century Gothic" panose="020B0502020202020204" pitchFamily="34" charset="0"/>
              </a:rPr>
              <a:t>healthy habits</a:t>
            </a:r>
          </a:p>
        </p:txBody>
      </p:sp>
      <p:sp>
        <p:nvSpPr>
          <p:cNvPr id="17" name="TextBox 16">
            <a:extLst>
              <a:ext uri="{FF2B5EF4-FFF2-40B4-BE49-F238E27FC236}">
                <a16:creationId xmlns:a16="http://schemas.microsoft.com/office/drawing/2014/main" id="{EE430BD4-8844-C077-6122-9577C6BFCC5E}"/>
              </a:ext>
            </a:extLst>
          </p:cNvPr>
          <p:cNvSpPr txBox="1"/>
          <p:nvPr/>
        </p:nvSpPr>
        <p:spPr>
          <a:xfrm flipH="1">
            <a:off x="9856688" y="792891"/>
            <a:ext cx="1838424" cy="256557"/>
          </a:xfrm>
          <a:prstGeom prst="rect">
            <a:avLst/>
          </a:prstGeom>
          <a:noFill/>
        </p:spPr>
        <p:txBody>
          <a:bodyPr wrap="none" lIns="0" tIns="0" rIns="0" bIns="0" rtlCol="0">
            <a:noAutofit/>
          </a:bodyPr>
          <a:lstStyle/>
          <a:p>
            <a:pPr>
              <a:spcAft>
                <a:spcPts val="6900"/>
              </a:spcAft>
            </a:pPr>
            <a:r>
              <a:rPr lang="en-US" dirty="0">
                <a:latin typeface="Century Gothic" panose="020B0502020202020204" pitchFamily="34" charset="0"/>
              </a:rPr>
              <a:t>Guidance on</a:t>
            </a:r>
            <a:br>
              <a:rPr lang="en-US" dirty="0">
                <a:latin typeface="Century Gothic" panose="020B0502020202020204" pitchFamily="34" charset="0"/>
              </a:rPr>
            </a:br>
            <a:r>
              <a:rPr lang="en-US" dirty="0">
                <a:latin typeface="Century Gothic" panose="020B0502020202020204" pitchFamily="34" charset="0"/>
              </a:rPr>
              <a:t>increasing activity</a:t>
            </a:r>
          </a:p>
        </p:txBody>
      </p:sp>
      <p:sp>
        <p:nvSpPr>
          <p:cNvPr id="9" name="TextBox 8">
            <a:extLst>
              <a:ext uri="{FF2B5EF4-FFF2-40B4-BE49-F238E27FC236}">
                <a16:creationId xmlns:a16="http://schemas.microsoft.com/office/drawing/2014/main" id="{B85F4530-1530-AB5C-4536-522D4D7AC5F2}"/>
              </a:ext>
            </a:extLst>
          </p:cNvPr>
          <p:cNvSpPr txBox="1"/>
          <p:nvPr/>
        </p:nvSpPr>
        <p:spPr>
          <a:xfrm>
            <a:off x="3699643" y="4649799"/>
            <a:ext cx="4796339" cy="830997"/>
          </a:xfrm>
          <a:prstGeom prst="rect">
            <a:avLst/>
          </a:prstGeom>
          <a:noFill/>
        </p:spPr>
        <p:txBody>
          <a:bodyPr wrap="square" lIns="91440" tIns="45720" rIns="91440" bIns="45720" anchor="ctr">
            <a:spAutoFit/>
          </a:bodyPr>
          <a:lstStyle/>
          <a:p>
            <a:pPr algn="ctr"/>
            <a:r>
              <a:rPr lang="en-US" sz="2400" b="1" dirty="0">
                <a:solidFill>
                  <a:schemeClr val="bg1"/>
                </a:solidFill>
                <a:latin typeface="Georgia"/>
              </a:rPr>
              <a:t>How Teladoc Health</a:t>
            </a:r>
            <a:endParaRPr lang="en-US" sz="2400" dirty="0">
              <a:solidFill>
                <a:schemeClr val="bg1"/>
              </a:solidFill>
              <a:cs typeface="Arial"/>
            </a:endParaRPr>
          </a:p>
          <a:p>
            <a:pPr algn="ctr"/>
            <a:r>
              <a:rPr lang="en-US" sz="2400" b="1" dirty="0">
                <a:solidFill>
                  <a:schemeClr val="bg1"/>
                </a:solidFill>
                <a:latin typeface="Georgia"/>
              </a:rPr>
              <a:t>coaches can help</a:t>
            </a:r>
            <a:endParaRPr lang="en-US" sz="2400" b="1" baseline="30000" dirty="0">
              <a:solidFill>
                <a:schemeClr val="bg1"/>
              </a:solidFill>
              <a:latin typeface="Georgia"/>
            </a:endParaRPr>
          </a:p>
        </p:txBody>
      </p:sp>
      <p:pic>
        <p:nvPicPr>
          <p:cNvPr id="6" name="Picture 5" descr="A black and grey logo&#10;&#10;Description automatically generated">
            <a:extLst>
              <a:ext uri="{FF2B5EF4-FFF2-40B4-BE49-F238E27FC236}">
                <a16:creationId xmlns:a16="http://schemas.microsoft.com/office/drawing/2014/main" id="{0B95E563-5BFF-A27F-DEE8-FC8FD0E01CF1}"/>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406437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69E0-E184-A2B3-A84C-00F37360CF26}"/>
              </a:ext>
            </a:extLst>
          </p:cNvPr>
          <p:cNvSpPr>
            <a:spLocks noGrp="1"/>
          </p:cNvSpPr>
          <p:nvPr>
            <p:ph type="title"/>
          </p:nvPr>
        </p:nvSpPr>
        <p:spPr/>
        <p:txBody>
          <a:bodyPr/>
          <a:lstStyle/>
          <a:p>
            <a:r>
              <a:rPr lang="en-US" dirty="0">
                <a:latin typeface="Georgia"/>
              </a:rPr>
              <a:t>Diabetes Prevention features</a:t>
            </a:r>
          </a:p>
        </p:txBody>
      </p:sp>
      <p:sp>
        <p:nvSpPr>
          <p:cNvPr id="3" name="Text Placeholder 2">
            <a:extLst>
              <a:ext uri="{FF2B5EF4-FFF2-40B4-BE49-F238E27FC236}">
                <a16:creationId xmlns:a16="http://schemas.microsoft.com/office/drawing/2014/main" id="{5605A1C9-9122-E69B-D2FD-679CFBB6C6E6}"/>
              </a:ext>
            </a:extLst>
          </p:cNvPr>
          <p:cNvSpPr>
            <a:spLocks noGrp="1"/>
          </p:cNvSpPr>
          <p:nvPr>
            <p:ph type="body" sz="quarter" idx="13"/>
          </p:nvPr>
        </p:nvSpPr>
        <p:spPr/>
        <p:txBody>
          <a:bodyPr vert="horz" lIns="0" tIns="0" rIns="0" bIns="0" rtlCol="0" anchor="t">
            <a:noAutofit/>
          </a:bodyPr>
          <a:lstStyle/>
          <a:p>
            <a:r>
              <a:rPr lang="en-US" dirty="0">
                <a:latin typeface="Century Gothic"/>
              </a:rPr>
              <a:t>AN overview</a:t>
            </a:r>
            <a:endParaRPr lang="en-US" dirty="0"/>
          </a:p>
        </p:txBody>
      </p:sp>
      <p:sp>
        <p:nvSpPr>
          <p:cNvPr id="29" name="Footer Placeholder 28">
            <a:extLst>
              <a:ext uri="{FF2B5EF4-FFF2-40B4-BE49-F238E27FC236}">
                <a16:creationId xmlns:a16="http://schemas.microsoft.com/office/drawing/2014/main" id="{15FE6CDD-FEB2-433F-AE1F-B82C1BEAC686}"/>
              </a:ext>
            </a:extLst>
          </p:cNvPr>
          <p:cNvSpPr>
            <a:spLocks noGrp="1"/>
          </p:cNvSpPr>
          <p:nvPr>
            <p:ph type="ftr" sz="quarter" idx="15"/>
          </p:nvPr>
        </p:nvSpPr>
        <p:spPr/>
        <p:txBody>
          <a:bodyPr/>
          <a:lstStyle/>
          <a:p>
            <a:r>
              <a:rPr lang="en-US" dirty="0"/>
              <a:t>© Teladoc Health, Inc. All rights reserved.</a:t>
            </a:r>
          </a:p>
        </p:txBody>
      </p:sp>
      <p:sp>
        <p:nvSpPr>
          <p:cNvPr id="30" name="Slide Number Placeholder 29">
            <a:extLst>
              <a:ext uri="{FF2B5EF4-FFF2-40B4-BE49-F238E27FC236}">
                <a16:creationId xmlns:a16="http://schemas.microsoft.com/office/drawing/2014/main" id="{54D6FCDF-D61C-BEF5-EA68-8CDF4B5CB9E0}"/>
              </a:ext>
            </a:extLst>
          </p:cNvPr>
          <p:cNvSpPr>
            <a:spLocks noGrp="1"/>
          </p:cNvSpPr>
          <p:nvPr>
            <p:ph type="sldNum" sz="quarter" idx="16"/>
          </p:nvPr>
        </p:nvSpPr>
        <p:spPr/>
        <p:txBody>
          <a:bodyPr/>
          <a:lstStyle/>
          <a:p>
            <a:fld id="{A82C3BC0-3EBF-3C4C-A3D8-795624EBC6AA}" type="slidenum">
              <a:rPr lang="en-US" smtClean="0"/>
              <a:pPr/>
              <a:t>72</a:t>
            </a:fld>
            <a:endParaRPr lang="en-US" dirty="0"/>
          </a:p>
        </p:txBody>
      </p:sp>
      <p:sp>
        <p:nvSpPr>
          <p:cNvPr id="7" name="TextBox 6">
            <a:extLst>
              <a:ext uri="{FF2B5EF4-FFF2-40B4-BE49-F238E27FC236}">
                <a16:creationId xmlns:a16="http://schemas.microsoft.com/office/drawing/2014/main" id="{C0E78EA2-912D-BE74-E04A-84DE171A3C1B}"/>
              </a:ext>
            </a:extLst>
          </p:cNvPr>
          <p:cNvSpPr txBox="1"/>
          <p:nvPr/>
        </p:nvSpPr>
        <p:spPr>
          <a:xfrm>
            <a:off x="7825404" y="424292"/>
            <a:ext cx="3327817" cy="568410"/>
          </a:xfrm>
          <a:prstGeom prst="rect">
            <a:avLst/>
          </a:prstGeom>
          <a:noFill/>
        </p:spPr>
        <p:txBody>
          <a:bodyPr wrap="none" lIns="0" tIns="0" rIns="0" bIns="0" rtlCol="0">
            <a:noAutofit/>
          </a:bodyPr>
          <a:lstStyle/>
          <a:p>
            <a:pPr algn="l">
              <a:spcBef>
                <a:spcPts val="900"/>
              </a:spcBef>
            </a:pPr>
            <a:r>
              <a:rPr lang="en-US" dirty="0">
                <a:solidFill>
                  <a:schemeClr val="tx1">
                    <a:lumMod val="75000"/>
                    <a:lumOff val="25000"/>
                  </a:schemeClr>
                </a:solidFill>
                <a:highlight>
                  <a:srgbClr val="00FFFF"/>
                </a:highlight>
                <a:latin typeface="Century Gothic" panose="020B0502020202020204" pitchFamily="34" charset="0"/>
              </a:rPr>
              <a:t>Diabetes Prevention Care Complete</a:t>
            </a:r>
          </a:p>
        </p:txBody>
      </p:sp>
      <p:sp>
        <p:nvSpPr>
          <p:cNvPr id="22" name="Text Placeholder 8">
            <a:extLst>
              <a:ext uri="{FF2B5EF4-FFF2-40B4-BE49-F238E27FC236}">
                <a16:creationId xmlns:a16="http://schemas.microsoft.com/office/drawing/2014/main" id="{8A156C76-C930-46B8-2169-60E4CA022895}"/>
              </a:ext>
            </a:extLst>
          </p:cNvPr>
          <p:cNvSpPr txBox="1">
            <a:spLocks/>
          </p:cNvSpPr>
          <p:nvPr/>
        </p:nvSpPr>
        <p:spPr>
          <a:xfrm>
            <a:off x="787765" y="4727887"/>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Connected weight scale</a:t>
            </a:r>
            <a:endParaRPr lang="en-US" dirty="0"/>
          </a:p>
        </p:txBody>
      </p:sp>
      <p:sp>
        <p:nvSpPr>
          <p:cNvPr id="23" name="Text Placeholder 9">
            <a:extLst>
              <a:ext uri="{FF2B5EF4-FFF2-40B4-BE49-F238E27FC236}">
                <a16:creationId xmlns:a16="http://schemas.microsoft.com/office/drawing/2014/main" id="{8B890BD8-FF5C-6459-5608-D0D00094F7DF}"/>
              </a:ext>
            </a:extLst>
          </p:cNvPr>
          <p:cNvSpPr txBox="1">
            <a:spLocks/>
          </p:cNvSpPr>
          <p:nvPr/>
        </p:nvSpPr>
        <p:spPr>
          <a:xfrm>
            <a:off x="3076373"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One-on-one coaching</a:t>
            </a:r>
          </a:p>
        </p:txBody>
      </p:sp>
      <p:sp>
        <p:nvSpPr>
          <p:cNvPr id="24" name="Text Placeholder 10">
            <a:extLst>
              <a:ext uri="{FF2B5EF4-FFF2-40B4-BE49-F238E27FC236}">
                <a16:creationId xmlns:a16="http://schemas.microsoft.com/office/drawing/2014/main" id="{4EBDC24B-4D6E-F213-7E65-2B214A882410}"/>
              </a:ext>
            </a:extLst>
          </p:cNvPr>
          <p:cNvSpPr txBox="1">
            <a:spLocks/>
          </p:cNvSpPr>
          <p:nvPr/>
        </p:nvSpPr>
        <p:spPr>
          <a:xfrm>
            <a:off x="5347205" y="4732539"/>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In-app tools, resources</a:t>
            </a:r>
            <a:br>
              <a:rPr lang="en-US" dirty="0"/>
            </a:br>
            <a:r>
              <a:rPr lang="en-US" dirty="0"/>
              <a:t>and lessons</a:t>
            </a:r>
          </a:p>
        </p:txBody>
      </p:sp>
      <p:sp>
        <p:nvSpPr>
          <p:cNvPr id="25" name="Text Placeholder 11">
            <a:extLst>
              <a:ext uri="{FF2B5EF4-FFF2-40B4-BE49-F238E27FC236}">
                <a16:creationId xmlns:a16="http://schemas.microsoft.com/office/drawing/2014/main" id="{6AC94198-850F-2194-6CF4-6A56B8C812AE}"/>
              </a:ext>
            </a:extLst>
          </p:cNvPr>
          <p:cNvSpPr txBox="1">
            <a:spLocks/>
          </p:cNvSpPr>
          <p:nvPr/>
        </p:nvSpPr>
        <p:spPr>
          <a:xfrm>
            <a:off x="7607155" y="4732539"/>
            <a:ext cx="1653267" cy="1017271"/>
          </a:xfrm>
          <a:prstGeom prst="rect">
            <a:avLst/>
          </a:prstGeom>
        </p:spPr>
        <p:txBody>
          <a:bodyPr vert="horz" lIns="0" tIns="0" rIns="0" bIns="0" rtlCol="0">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Personalized nutrition</a:t>
            </a:r>
            <a:br>
              <a:rPr lang="en-US" dirty="0"/>
            </a:br>
            <a:r>
              <a:rPr lang="en-US" dirty="0"/>
              <a:t>advice</a:t>
            </a:r>
          </a:p>
        </p:txBody>
      </p:sp>
      <p:grpSp>
        <p:nvGrpSpPr>
          <p:cNvPr id="27" name="Group 26">
            <a:extLst>
              <a:ext uri="{FF2B5EF4-FFF2-40B4-BE49-F238E27FC236}">
                <a16:creationId xmlns:a16="http://schemas.microsoft.com/office/drawing/2014/main" id="{B52759E7-3B77-D876-D711-4DB1819DB9F2}"/>
              </a:ext>
            </a:extLst>
          </p:cNvPr>
          <p:cNvGrpSpPr/>
          <p:nvPr/>
        </p:nvGrpSpPr>
        <p:grpSpPr>
          <a:xfrm>
            <a:off x="824587" y="3917281"/>
            <a:ext cx="1580340" cy="728431"/>
            <a:chOff x="728305" y="3917281"/>
            <a:chExt cx="1186873" cy="728431"/>
          </a:xfrm>
        </p:grpSpPr>
        <p:cxnSp>
          <p:nvCxnSpPr>
            <p:cNvPr id="28" name="Straight Connector 27">
              <a:extLst>
                <a:ext uri="{FF2B5EF4-FFF2-40B4-BE49-F238E27FC236}">
                  <a16:creationId xmlns:a16="http://schemas.microsoft.com/office/drawing/2014/main" id="{5CDDFD5F-0C6C-60C0-F912-1FBCF69CCB22}"/>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9B47F-A300-9B72-9DAF-3B931CF88445}"/>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 Placeholder 12">
            <a:extLst>
              <a:ext uri="{FF2B5EF4-FFF2-40B4-BE49-F238E27FC236}">
                <a16:creationId xmlns:a16="http://schemas.microsoft.com/office/drawing/2014/main" id="{C6ADC0EE-356B-C79F-0F29-0B961EBC560A}"/>
              </a:ext>
            </a:extLst>
          </p:cNvPr>
          <p:cNvSpPr txBox="1">
            <a:spLocks/>
          </p:cNvSpPr>
          <p:nvPr/>
        </p:nvSpPr>
        <p:spPr>
          <a:xfrm>
            <a:off x="9859415" y="4727887"/>
            <a:ext cx="1653267" cy="1017271"/>
          </a:xfrm>
          <a:prstGeom prst="rect">
            <a:avLst/>
          </a:prstGeom>
        </p:spPr>
        <p:txBody>
          <a:bodyPr vert="horz" lIns="0" tIns="0" rIns="0" bIns="0" rtlCol="0" anchor="t">
            <a:noAutofit/>
          </a:bodyPr>
          <a:lstStyle>
            <a:lvl1pPr marL="0" indent="0" algn="ctr" defTabSz="914400" rtl="0" eaLnBrk="1" latinLnBrk="0" hangingPunct="1">
              <a:lnSpc>
                <a:spcPct val="130000"/>
              </a:lnSpc>
              <a:spcBef>
                <a:spcPts val="2400"/>
              </a:spcBef>
              <a:buFont typeface="Arial"/>
              <a:buNone/>
              <a:defRPr sz="1200" kern="1200">
                <a:solidFill>
                  <a:schemeClr val="tx1">
                    <a:lumMod val="85000"/>
                    <a:lumOff val="15000"/>
                  </a:schemeClr>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2400"/>
              </a:spcBef>
              <a:buFont typeface="Arial" panose="020B0604020202020204" pitchFamily="34" charset="0"/>
              <a:buChar char="•"/>
              <a:tabLst/>
              <a:defRPr sz="2000" kern="1200">
                <a:solidFill>
                  <a:schemeClr val="tx1">
                    <a:lumMod val="85000"/>
                    <a:lumOff val="15000"/>
                  </a:schemeClr>
                </a:solidFill>
                <a:latin typeface="Century Gothic" panose="020B0502020202020204" pitchFamily="34" charset="0"/>
                <a:ea typeface="+mn-ea"/>
                <a:cs typeface="+mn-cs"/>
              </a:defRPr>
            </a:lvl2pPr>
            <a:lvl3pPr marL="350838" indent="-176213" algn="l" defTabSz="914400" rtl="0" eaLnBrk="1" latinLnBrk="0" hangingPunct="1">
              <a:lnSpc>
                <a:spcPct val="100000"/>
              </a:lnSpc>
              <a:spcBef>
                <a:spcPts val="900"/>
              </a:spcBef>
              <a:buFont typeface="System Font Regular"/>
              <a:buChar char="–"/>
              <a:tabLst/>
              <a:defRPr sz="1400" kern="1200">
                <a:solidFill>
                  <a:schemeClr val="tx1">
                    <a:lumMod val="85000"/>
                    <a:lumOff val="15000"/>
                  </a:schemeClr>
                </a:solidFill>
                <a:latin typeface="Century Gothic" panose="020B0502020202020204" pitchFamily="34" charset="0"/>
                <a:ea typeface="+mn-ea"/>
                <a:cs typeface="+mn-cs"/>
              </a:defRPr>
            </a:lvl3pPr>
            <a:lvl4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4pPr>
            <a:lvl5pPr marL="517525" indent="-166688" algn="l" defTabSz="914400" rtl="0" eaLnBrk="1" latinLnBrk="0" hangingPunct="1">
              <a:lnSpc>
                <a:spcPct val="100000"/>
              </a:lnSpc>
              <a:spcBef>
                <a:spcPts val="600"/>
              </a:spcBef>
              <a:buFont typeface="Arial" panose="020B0604020202020204" pitchFamily="34" charset="0"/>
              <a:buChar char="•"/>
              <a:tabLst/>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Century Gothic"/>
              </a:rPr>
              <a:t>Connected blood pressure monitor (for eligible members)</a:t>
            </a:r>
            <a:endParaRPr lang="en-US" dirty="0"/>
          </a:p>
        </p:txBody>
      </p:sp>
      <p:pic>
        <p:nvPicPr>
          <p:cNvPr id="34" name="Picture 33">
            <a:extLst>
              <a:ext uri="{FF2B5EF4-FFF2-40B4-BE49-F238E27FC236}">
                <a16:creationId xmlns:a16="http://schemas.microsoft.com/office/drawing/2014/main" id="{4C01258D-5C51-36E4-3F66-01E7E807BE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26" t="-50070" r="-10226" b="-50070"/>
          <a:stretch/>
        </p:blipFill>
        <p:spPr>
          <a:xfrm>
            <a:off x="9843133" y="2269653"/>
            <a:ext cx="1645920" cy="1647628"/>
          </a:xfrm>
          <a:prstGeom prst="ellipse">
            <a:avLst/>
          </a:prstGeom>
          <a:solidFill>
            <a:schemeClr val="accent3"/>
          </a:solidFill>
        </p:spPr>
      </p:pic>
      <p:grpSp>
        <p:nvGrpSpPr>
          <p:cNvPr id="38" name="Group 37">
            <a:extLst>
              <a:ext uri="{FF2B5EF4-FFF2-40B4-BE49-F238E27FC236}">
                <a16:creationId xmlns:a16="http://schemas.microsoft.com/office/drawing/2014/main" id="{99D4EE52-1E4A-1A3B-61CD-499F42605FB0}"/>
              </a:ext>
            </a:extLst>
          </p:cNvPr>
          <p:cNvGrpSpPr/>
          <p:nvPr/>
        </p:nvGrpSpPr>
        <p:grpSpPr>
          <a:xfrm>
            <a:off x="3109486" y="3917281"/>
            <a:ext cx="1580340" cy="728431"/>
            <a:chOff x="728305" y="3917281"/>
            <a:chExt cx="1186873" cy="728431"/>
          </a:xfrm>
        </p:grpSpPr>
        <p:cxnSp>
          <p:nvCxnSpPr>
            <p:cNvPr id="39" name="Straight Connector 38">
              <a:extLst>
                <a:ext uri="{FF2B5EF4-FFF2-40B4-BE49-F238E27FC236}">
                  <a16:creationId xmlns:a16="http://schemas.microsoft.com/office/drawing/2014/main" id="{08667E4F-2EE1-839C-C071-DBD8CABED97E}"/>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E16A99-A78B-4B7A-2A50-96772BC611E0}"/>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B4C2751E-8E67-39DB-F203-FD4DE57610D7}"/>
              </a:ext>
            </a:extLst>
          </p:cNvPr>
          <p:cNvGrpSpPr/>
          <p:nvPr/>
        </p:nvGrpSpPr>
        <p:grpSpPr>
          <a:xfrm>
            <a:off x="5376609" y="3921933"/>
            <a:ext cx="1580340" cy="728431"/>
            <a:chOff x="728305" y="3917281"/>
            <a:chExt cx="1186873" cy="728431"/>
          </a:xfrm>
        </p:grpSpPr>
        <p:cxnSp>
          <p:nvCxnSpPr>
            <p:cNvPr id="42" name="Straight Connector 41">
              <a:extLst>
                <a:ext uri="{FF2B5EF4-FFF2-40B4-BE49-F238E27FC236}">
                  <a16:creationId xmlns:a16="http://schemas.microsoft.com/office/drawing/2014/main" id="{22182390-1256-4406-D28E-61186D3D2F7F}"/>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97A879-BC77-DFD8-0CB9-F2ED60C54209}"/>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CF67ABE-FB50-FE91-8992-1E312C2EE246}"/>
              </a:ext>
            </a:extLst>
          </p:cNvPr>
          <p:cNvGrpSpPr/>
          <p:nvPr/>
        </p:nvGrpSpPr>
        <p:grpSpPr>
          <a:xfrm>
            <a:off x="7632850" y="3921933"/>
            <a:ext cx="1580340" cy="728431"/>
            <a:chOff x="728305" y="3917281"/>
            <a:chExt cx="1186873" cy="728431"/>
          </a:xfrm>
        </p:grpSpPr>
        <p:cxnSp>
          <p:nvCxnSpPr>
            <p:cNvPr id="45" name="Straight Connector 44">
              <a:extLst>
                <a:ext uri="{FF2B5EF4-FFF2-40B4-BE49-F238E27FC236}">
                  <a16:creationId xmlns:a16="http://schemas.microsoft.com/office/drawing/2014/main" id="{E83CCB44-59D7-A839-6428-E9FA7CE7FE38}"/>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BC729B-16C6-384C-08AF-8F317FAE3276}"/>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61A16941-7CF3-6176-CD51-C07C0F4D75E6}"/>
              </a:ext>
            </a:extLst>
          </p:cNvPr>
          <p:cNvGrpSpPr/>
          <p:nvPr/>
        </p:nvGrpSpPr>
        <p:grpSpPr>
          <a:xfrm>
            <a:off x="9877696" y="3917281"/>
            <a:ext cx="1580340" cy="728431"/>
            <a:chOff x="728305" y="3917281"/>
            <a:chExt cx="1186873" cy="728431"/>
          </a:xfrm>
        </p:grpSpPr>
        <p:cxnSp>
          <p:nvCxnSpPr>
            <p:cNvPr id="51" name="Straight Connector 50">
              <a:extLst>
                <a:ext uri="{FF2B5EF4-FFF2-40B4-BE49-F238E27FC236}">
                  <a16:creationId xmlns:a16="http://schemas.microsoft.com/office/drawing/2014/main" id="{FAF2D127-C62C-9F87-12B3-6DA50E073C35}"/>
                </a:ext>
              </a:extLst>
            </p:cNvPr>
            <p:cNvCxnSpPr>
              <a:cxnSpLocks/>
            </p:cNvCxnSpPr>
            <p:nvPr/>
          </p:nvCxnSpPr>
          <p:spPr>
            <a:xfrm flipH="1">
              <a:off x="1320458" y="3917281"/>
              <a:ext cx="2567" cy="723399"/>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499B229-49B6-D0EE-E26D-97A2285EFEF2}"/>
                </a:ext>
              </a:extLst>
            </p:cNvPr>
            <p:cNvCxnSpPr>
              <a:cxnSpLocks/>
            </p:cNvCxnSpPr>
            <p:nvPr/>
          </p:nvCxnSpPr>
          <p:spPr>
            <a:xfrm flipH="1">
              <a:off x="728305" y="4645712"/>
              <a:ext cx="1186873" cy="0"/>
            </a:xfrm>
            <a:prstGeom prst="line">
              <a:avLst/>
            </a:prstGeom>
            <a:ln w="9525">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037EC4C1-8094-F27C-F5F9-5579362EFB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6"/>
          <a:stretch/>
        </p:blipFill>
        <p:spPr>
          <a:xfrm>
            <a:off x="818921" y="2276459"/>
            <a:ext cx="1645920" cy="1645920"/>
          </a:xfrm>
          <a:prstGeom prst="ellipse">
            <a:avLst/>
          </a:prstGeom>
        </p:spPr>
      </p:pic>
      <p:pic>
        <p:nvPicPr>
          <p:cNvPr id="55" name="Picture 54">
            <a:extLst>
              <a:ext uri="{FF2B5EF4-FFF2-40B4-BE49-F238E27FC236}">
                <a16:creationId xmlns:a16="http://schemas.microsoft.com/office/drawing/2014/main" id="{A52232BB-E8A3-9C67-749E-9E5F3E0BB3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3098041" y="2277131"/>
            <a:ext cx="1645920" cy="1645248"/>
          </a:xfrm>
          <a:prstGeom prst="ellipse">
            <a:avLst/>
          </a:prstGeom>
        </p:spPr>
      </p:pic>
      <p:pic>
        <p:nvPicPr>
          <p:cNvPr id="56" name="Picture 55">
            <a:extLst>
              <a:ext uri="{FF2B5EF4-FFF2-40B4-BE49-F238E27FC236}">
                <a16:creationId xmlns:a16="http://schemas.microsoft.com/office/drawing/2014/main" id="{0E08AD6F-2B79-E971-9FC8-3FF320A7F7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09847" y="2276459"/>
            <a:ext cx="1645920" cy="1645248"/>
          </a:xfrm>
          <a:prstGeom prst="ellipse">
            <a:avLst/>
          </a:prstGeom>
        </p:spPr>
      </p:pic>
      <p:pic>
        <p:nvPicPr>
          <p:cNvPr id="57" name="Picture 56">
            <a:extLst>
              <a:ext uri="{FF2B5EF4-FFF2-40B4-BE49-F238E27FC236}">
                <a16:creationId xmlns:a16="http://schemas.microsoft.com/office/drawing/2014/main" id="{6BE517AB-AFE3-6E1B-14A6-A719BA0CD1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59385" y="2276459"/>
            <a:ext cx="1645920" cy="1645248"/>
          </a:xfrm>
          <a:prstGeom prst="ellipse">
            <a:avLst/>
          </a:prstGeom>
        </p:spPr>
      </p:pic>
      <p:pic>
        <p:nvPicPr>
          <p:cNvPr id="8" name="Picture 7" descr="A black and grey logo&#10;&#10;Description automatically generated">
            <a:extLst>
              <a:ext uri="{FF2B5EF4-FFF2-40B4-BE49-F238E27FC236}">
                <a16:creationId xmlns:a16="http://schemas.microsoft.com/office/drawing/2014/main" id="{E1D968AB-3502-7B14-EECD-C4190BCBF5E5}"/>
              </a:ext>
            </a:extLst>
          </p:cNvPr>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0215" y="6294493"/>
            <a:ext cx="1109120" cy="298881"/>
          </a:xfrm>
          <a:prstGeom prst="rect">
            <a:avLst/>
          </a:prstGeom>
        </p:spPr>
      </p:pic>
    </p:spTree>
    <p:extLst>
      <p:ext uri="{BB962C8B-B14F-4D97-AF65-F5344CB8AC3E}">
        <p14:creationId xmlns:p14="http://schemas.microsoft.com/office/powerpoint/2010/main" val="256132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E628B23-4A4F-C08C-1BD4-ECF26D552E10}"/>
              </a:ext>
            </a:extLst>
          </p:cNvPr>
          <p:cNvSpPr>
            <a:spLocks noGrp="1"/>
          </p:cNvSpPr>
          <p:nvPr>
            <p:ph type="ftr" sz="quarter" idx="11"/>
          </p:nvPr>
        </p:nvSpPr>
        <p:spPr/>
        <p:txBody>
          <a:bodyPr/>
          <a:lstStyle/>
          <a:p>
            <a:r>
              <a:rPr lang="en-US" dirty="0"/>
              <a:t>© Teladoc Health, Inc. All rights reserved.</a:t>
            </a:r>
          </a:p>
        </p:txBody>
      </p:sp>
      <p:sp>
        <p:nvSpPr>
          <p:cNvPr id="5" name="Slide Number Placeholder 4">
            <a:extLst>
              <a:ext uri="{FF2B5EF4-FFF2-40B4-BE49-F238E27FC236}">
                <a16:creationId xmlns:a16="http://schemas.microsoft.com/office/drawing/2014/main" id="{8F0B7E32-27E1-C66D-E2B5-BE40F7763774}"/>
              </a:ext>
            </a:extLst>
          </p:cNvPr>
          <p:cNvSpPr>
            <a:spLocks noGrp="1"/>
          </p:cNvSpPr>
          <p:nvPr>
            <p:ph type="sldNum" sz="quarter" idx="12"/>
          </p:nvPr>
        </p:nvSpPr>
        <p:spPr/>
        <p:txBody>
          <a:bodyPr/>
          <a:lstStyle/>
          <a:p>
            <a:fld id="{A82C3BC0-3EBF-3C4C-A3D8-795624EBC6AA}" type="slidenum">
              <a:rPr lang="en-US" smtClean="0"/>
              <a:pPr/>
              <a:t>73</a:t>
            </a:fld>
            <a:endParaRPr lang="en-US" dirty="0"/>
          </a:p>
        </p:txBody>
      </p:sp>
      <p:sp>
        <p:nvSpPr>
          <p:cNvPr id="4" name="Content Placeholder 3">
            <a:extLst>
              <a:ext uri="{FF2B5EF4-FFF2-40B4-BE49-F238E27FC236}">
                <a16:creationId xmlns:a16="http://schemas.microsoft.com/office/drawing/2014/main" id="{255CB49A-1406-70B4-60C3-690ADCCE85FB}"/>
              </a:ext>
            </a:extLst>
          </p:cNvPr>
          <p:cNvSpPr>
            <a:spLocks noGrp="1"/>
          </p:cNvSpPr>
          <p:nvPr>
            <p:ph idx="1"/>
          </p:nvPr>
        </p:nvSpPr>
        <p:spPr>
          <a:xfrm>
            <a:off x="3305189" y="2018425"/>
            <a:ext cx="7769438" cy="2560619"/>
          </a:xfrm>
        </p:spPr>
        <p:txBody>
          <a:bodyPr/>
          <a:lstStyle/>
          <a:p>
            <a:pPr marL="293370"/>
            <a:r>
              <a:rPr lang="en-US" sz="1400" dirty="0">
                <a:latin typeface="Century Gothic"/>
              </a:rPr>
              <a:t>Fred v.c., Diabetes prevention program member</a:t>
            </a:r>
            <a:endParaRPr lang="en-US" dirty="0">
              <a:latin typeface="Century Gothic"/>
            </a:endParaRPr>
          </a:p>
          <a:p>
            <a:pPr marL="293370"/>
            <a:r>
              <a:rPr lang="en-US" sz="4400" b="1" cap="none" dirty="0">
                <a:solidFill>
                  <a:schemeClr val="accent1"/>
                </a:solidFill>
                <a:latin typeface="Reckless Neue"/>
              </a:rPr>
              <a:t>“</a:t>
            </a:r>
            <a:r>
              <a:rPr lang="en-US" sz="2800" b="1" cap="none" dirty="0">
                <a:solidFill>
                  <a:schemeClr val="accent1"/>
                </a:solidFill>
                <a:latin typeface="Georgia"/>
              </a:rPr>
              <a:t>I</a:t>
            </a:r>
            <a:r>
              <a:rPr lang="en-US" sz="3200" b="1" cap="none" dirty="0">
                <a:solidFill>
                  <a:schemeClr val="accent1"/>
                </a:solidFill>
                <a:effectLst/>
                <a:latin typeface="Georgia"/>
              </a:rPr>
              <a:t> found it to be a very good program in that </a:t>
            </a:r>
            <a:r>
              <a:rPr lang="en-US" sz="3200" b="1" cap="none" dirty="0">
                <a:solidFill>
                  <a:schemeClr val="accent5"/>
                </a:solidFill>
                <a:effectLst/>
                <a:latin typeface="Georgia"/>
              </a:rPr>
              <a:t>I don’t have to do anything different</a:t>
            </a:r>
            <a:r>
              <a:rPr lang="en-US" sz="3200" b="1" cap="none" dirty="0">
                <a:solidFill>
                  <a:schemeClr val="accent1"/>
                </a:solidFill>
                <a:effectLst/>
                <a:latin typeface="Georgia"/>
              </a:rPr>
              <a:t>, I don’t have to count calories. </a:t>
            </a:r>
            <a:r>
              <a:rPr lang="en-US" sz="3200" b="1" cap="none" dirty="0">
                <a:solidFill>
                  <a:schemeClr val="accent5"/>
                </a:solidFill>
                <a:effectLst/>
                <a:latin typeface="Georgia"/>
              </a:rPr>
              <a:t>I just need to eat smarter</a:t>
            </a:r>
            <a:r>
              <a:rPr lang="en-US" sz="3200" b="1" cap="none" dirty="0">
                <a:solidFill>
                  <a:schemeClr val="accent1"/>
                </a:solidFill>
                <a:effectLst/>
                <a:latin typeface="Georgia"/>
              </a:rPr>
              <a:t>.</a:t>
            </a:r>
          </a:p>
          <a:p>
            <a:pPr marL="293370"/>
            <a:endParaRPr lang="en-US" dirty="0">
              <a:solidFill>
                <a:srgbClr val="31302F"/>
              </a:solidFill>
              <a:effectLst/>
            </a:endParaRPr>
          </a:p>
        </p:txBody>
      </p:sp>
      <p:sp>
        <p:nvSpPr>
          <p:cNvPr id="2" name="TextBox 1">
            <a:extLst>
              <a:ext uri="{FF2B5EF4-FFF2-40B4-BE49-F238E27FC236}">
                <a16:creationId xmlns:a16="http://schemas.microsoft.com/office/drawing/2014/main" id="{706F4792-D7C0-0C7B-2651-7F0BA80AB118}"/>
              </a:ext>
            </a:extLst>
          </p:cNvPr>
          <p:cNvSpPr txBox="1"/>
          <p:nvPr/>
        </p:nvSpPr>
        <p:spPr>
          <a:xfrm>
            <a:off x="2430684" y="6253512"/>
            <a:ext cx="6273478" cy="577081"/>
          </a:xfrm>
          <a:prstGeom prst="rect">
            <a:avLst/>
          </a:prstGeom>
          <a:noFill/>
        </p:spPr>
        <p:txBody>
          <a:bodyPr wrap="square" lIns="91440" tIns="45720" rIns="91440" bIns="45720" anchor="t">
            <a:spAutoFit/>
          </a:bodyPr>
          <a:lstStyle/>
          <a:p>
            <a:r>
              <a:rPr lang="en-US" sz="1050" b="0" i="0" u="none" strike="noStrike" dirty="0">
                <a:solidFill>
                  <a:srgbClr val="444444"/>
                </a:solidFill>
                <a:effectLst/>
                <a:latin typeface="Century Gothic"/>
              </a:rPr>
              <a:t>The testimonials, opinions, and statements reflect one member’s personal experience with Teladoc Health. Results and experiences may vary from person to person and will be unique to each member. The testimonials are voluntarily provided and are not paid.</a:t>
            </a:r>
            <a:endParaRPr lang="en-US" sz="1050" dirty="0">
              <a:latin typeface="Century Gothic"/>
            </a:endParaRPr>
          </a:p>
        </p:txBody>
      </p:sp>
    </p:spTree>
    <p:extLst>
      <p:ext uri="{BB962C8B-B14F-4D97-AF65-F5344CB8AC3E}">
        <p14:creationId xmlns:p14="http://schemas.microsoft.com/office/powerpoint/2010/main" val="208567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8626241-15AA-296B-8377-FC1A111764DE}"/>
              </a:ext>
            </a:extLst>
          </p:cNvPr>
          <p:cNvSpPr>
            <a:spLocks noGrp="1"/>
          </p:cNvSpPr>
          <p:nvPr>
            <p:ph type="sldNum" sz="quarter" idx="12"/>
          </p:nvPr>
        </p:nvSpPr>
        <p:spPr/>
        <p:txBody>
          <a:bodyPr/>
          <a:lstStyle/>
          <a:p>
            <a:fld id="{A82C3BC0-3EBF-3C4C-A3D8-795624EBC6AA}" type="slidenum">
              <a:rPr lang="en-US" smtClean="0"/>
              <a:pPr/>
              <a:t>74</a:t>
            </a:fld>
            <a:endParaRPr lang="en-US" dirty="0"/>
          </a:p>
        </p:txBody>
      </p:sp>
      <p:sp>
        <p:nvSpPr>
          <p:cNvPr id="2" name="Title 1">
            <a:extLst>
              <a:ext uri="{FF2B5EF4-FFF2-40B4-BE49-F238E27FC236}">
                <a16:creationId xmlns:a16="http://schemas.microsoft.com/office/drawing/2014/main" id="{1D541FDD-3E52-D203-79AB-9DB5F2D8F36D}"/>
              </a:ext>
            </a:extLst>
          </p:cNvPr>
          <p:cNvSpPr>
            <a:spLocks noGrp="1"/>
          </p:cNvSpPr>
          <p:nvPr>
            <p:ph type="ctrTitle"/>
          </p:nvPr>
        </p:nvSpPr>
        <p:spPr/>
        <p:txBody>
          <a:bodyPr/>
          <a:lstStyle/>
          <a:p>
            <a:r>
              <a:rPr lang="en-US" dirty="0"/>
              <a:t>Thank you</a:t>
            </a:r>
          </a:p>
        </p:txBody>
      </p:sp>
      <p:sp>
        <p:nvSpPr>
          <p:cNvPr id="3" name="Content Placeholder 2">
            <a:extLst>
              <a:ext uri="{FF2B5EF4-FFF2-40B4-BE49-F238E27FC236}">
                <a16:creationId xmlns:a16="http://schemas.microsoft.com/office/drawing/2014/main" id="{D89C5612-F55F-D04D-76DC-6279C9423112}"/>
              </a:ext>
            </a:extLst>
          </p:cNvPr>
          <p:cNvSpPr>
            <a:spLocks noGrp="1"/>
          </p:cNvSpPr>
          <p:nvPr>
            <p:ph idx="1"/>
          </p:nvPr>
        </p:nvSpPr>
        <p:spPr/>
        <p:txBody>
          <a:bodyPr/>
          <a:lstStyle/>
          <a:p>
            <a:r>
              <a:rPr lang="en-US" dirty="0"/>
              <a:t>First &amp; Last Name</a:t>
            </a:r>
          </a:p>
          <a:p>
            <a:r>
              <a:rPr lang="en-US" dirty="0"/>
              <a:t>Job Title</a:t>
            </a:r>
          </a:p>
          <a:p>
            <a:r>
              <a:rPr lang="en-US" dirty="0"/>
              <a:t>012 345 6789</a:t>
            </a:r>
          </a:p>
          <a:p>
            <a:r>
              <a:rPr lang="en-US" dirty="0"/>
              <a:t>Email address</a:t>
            </a:r>
          </a:p>
          <a:p>
            <a:endParaRPr lang="en-US" dirty="0"/>
          </a:p>
          <a:p>
            <a:endParaRPr lang="en-US" dirty="0"/>
          </a:p>
        </p:txBody>
      </p:sp>
      <p:sp>
        <p:nvSpPr>
          <p:cNvPr id="6" name="Footer Placeholder 5">
            <a:extLst>
              <a:ext uri="{FF2B5EF4-FFF2-40B4-BE49-F238E27FC236}">
                <a16:creationId xmlns:a16="http://schemas.microsoft.com/office/drawing/2014/main" id="{AED7D1F7-132D-B174-F8DE-F4E6D22795D0}"/>
              </a:ext>
            </a:extLst>
          </p:cNvPr>
          <p:cNvSpPr>
            <a:spLocks noGrp="1"/>
          </p:cNvSpPr>
          <p:nvPr>
            <p:ph type="ftr" sz="quarter" idx="11"/>
          </p:nvPr>
        </p:nvSpPr>
        <p:spPr/>
        <p:txBody>
          <a:bodyPr/>
          <a:lstStyle/>
          <a:p>
            <a:r>
              <a:rPr lang="en-US" dirty="0"/>
              <a:t>© Teladoc Health, Inc. All rights reserved.</a:t>
            </a:r>
          </a:p>
        </p:txBody>
      </p:sp>
      <p:sp>
        <p:nvSpPr>
          <p:cNvPr id="4" name="TextBox 3">
            <a:extLst>
              <a:ext uri="{FF2B5EF4-FFF2-40B4-BE49-F238E27FC236}">
                <a16:creationId xmlns:a16="http://schemas.microsoft.com/office/drawing/2014/main" id="{D0B2441E-6210-958D-3809-6AED68285DCA}"/>
              </a:ext>
            </a:extLst>
          </p:cNvPr>
          <p:cNvSpPr txBox="1"/>
          <p:nvPr/>
        </p:nvSpPr>
        <p:spPr>
          <a:xfrm>
            <a:off x="510639" y="6341422"/>
            <a:ext cx="1543792" cy="344385"/>
          </a:xfrm>
          <a:prstGeom prst="rect">
            <a:avLst/>
          </a:prstGeom>
          <a:noFill/>
        </p:spPr>
        <p:txBody>
          <a:bodyPr wrap="none" lIns="0" tIns="0" rIns="0" bIns="0" rtlCol="0">
            <a:noAutofit/>
          </a:bodyPr>
          <a:lstStyle/>
          <a:p>
            <a:pPr algn="l">
              <a:spcBef>
                <a:spcPts val="900"/>
              </a:spcBef>
            </a:pPr>
            <a:r>
              <a:rPr lang="en-US" sz="1200" dirty="0">
                <a:solidFill>
                  <a:schemeClr val="tx1">
                    <a:lumMod val="75000"/>
                    <a:lumOff val="25000"/>
                  </a:schemeClr>
                </a:solidFill>
                <a:latin typeface="Century Gothic" panose="020B0502020202020204" pitchFamily="34" charset="0"/>
              </a:rPr>
              <a:t>PM021731.A</a:t>
            </a:r>
          </a:p>
        </p:txBody>
      </p:sp>
    </p:spTree>
    <p:extLst>
      <p:ext uri="{BB962C8B-B14F-4D97-AF65-F5344CB8AC3E}">
        <p14:creationId xmlns:p14="http://schemas.microsoft.com/office/powerpoint/2010/main" val="161362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CED6-20AF-30FE-0360-95BD209BEDC1}"/>
              </a:ext>
            </a:extLst>
          </p:cNvPr>
          <p:cNvSpPr>
            <a:spLocks noGrp="1"/>
          </p:cNvSpPr>
          <p:nvPr>
            <p:ph type="ctrTitle"/>
          </p:nvPr>
        </p:nvSpPr>
        <p:spPr/>
        <p:txBody>
          <a:bodyPr/>
          <a:lstStyle/>
          <a:p>
            <a:r>
              <a:rPr lang="en-US" dirty="0"/>
              <a:t>Appendix</a:t>
            </a:r>
          </a:p>
        </p:txBody>
      </p:sp>
      <p:sp>
        <p:nvSpPr>
          <p:cNvPr id="5" name="TextBox 4">
            <a:extLst>
              <a:ext uri="{FF2B5EF4-FFF2-40B4-BE49-F238E27FC236}">
                <a16:creationId xmlns:a16="http://schemas.microsoft.com/office/drawing/2014/main" id="{87B387FE-3905-0DC8-FF34-BC23A363E1D3}"/>
              </a:ext>
            </a:extLst>
          </p:cNvPr>
          <p:cNvSpPr txBox="1"/>
          <p:nvPr/>
        </p:nvSpPr>
        <p:spPr>
          <a:xfrm>
            <a:off x="496886" y="4953965"/>
            <a:ext cx="4282633" cy="914400"/>
          </a:xfrm>
          <a:prstGeom prst="rect">
            <a:avLst/>
          </a:prstGeom>
          <a:noFill/>
        </p:spPr>
        <p:txBody>
          <a:bodyPr wrap="none" lIns="0" tIns="0" rIns="0" bIns="0" rtlCol="0">
            <a:noAutofit/>
          </a:bodyPr>
          <a:lstStyle/>
          <a:p>
            <a:pPr algn="l">
              <a:spcBef>
                <a:spcPts val="900"/>
              </a:spcBef>
            </a:pPr>
            <a:r>
              <a:rPr lang="en-US" dirty="0">
                <a:solidFill>
                  <a:schemeClr val="bg1"/>
                </a:solidFill>
                <a:latin typeface="Century Gothic" panose="020B0502020202020204" pitchFamily="34" charset="0"/>
              </a:rPr>
              <a:t>Alternative presentation cover options</a:t>
            </a:r>
          </a:p>
        </p:txBody>
      </p:sp>
    </p:spTree>
    <p:extLst>
      <p:ext uri="{BB962C8B-B14F-4D97-AF65-F5344CB8AC3E}">
        <p14:creationId xmlns:p14="http://schemas.microsoft.com/office/powerpoint/2010/main" val="417043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63310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328061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61100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9568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22E81-5D7A-9C77-4CAA-285DA2992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4442" y="1148064"/>
            <a:ext cx="2737004" cy="2742225"/>
          </a:xfrm>
          <a:prstGeom prst="rect">
            <a:avLst/>
          </a:prstGeom>
        </p:spPr>
      </p:pic>
      <p:sp>
        <p:nvSpPr>
          <p:cNvPr id="6" name="Title 5">
            <a:extLst>
              <a:ext uri="{FF2B5EF4-FFF2-40B4-BE49-F238E27FC236}">
                <a16:creationId xmlns:a16="http://schemas.microsoft.com/office/drawing/2014/main" id="{1B3F4FF2-F905-4906-1612-7D413F5DA697}"/>
              </a:ext>
            </a:extLst>
          </p:cNvPr>
          <p:cNvSpPr>
            <a:spLocks noGrp="1"/>
          </p:cNvSpPr>
          <p:nvPr>
            <p:ph type="title"/>
          </p:nvPr>
        </p:nvSpPr>
        <p:spPr>
          <a:xfrm>
            <a:off x="496887" y="489252"/>
            <a:ext cx="11261547" cy="356456"/>
          </a:xfrm>
        </p:spPr>
        <p:txBody>
          <a:bodyPr/>
          <a:lstStyle/>
          <a:p>
            <a:r>
              <a:rPr lang="en-US" dirty="0"/>
              <a:t>Empowering all people everywhere to live their healthiest lives</a:t>
            </a:r>
          </a:p>
        </p:txBody>
      </p:sp>
      <p:sp>
        <p:nvSpPr>
          <p:cNvPr id="32" name="TextBox 31">
            <a:extLst>
              <a:ext uri="{FF2B5EF4-FFF2-40B4-BE49-F238E27FC236}">
                <a16:creationId xmlns:a16="http://schemas.microsoft.com/office/drawing/2014/main" id="{CAF370D6-7BA7-06EF-1546-44D1C7459FA9}"/>
              </a:ext>
            </a:extLst>
          </p:cNvPr>
          <p:cNvSpPr txBox="1"/>
          <p:nvPr/>
        </p:nvSpPr>
        <p:spPr>
          <a:xfrm>
            <a:off x="8474442" y="4098680"/>
            <a:ext cx="2854531" cy="914400"/>
          </a:xfrm>
          <a:prstGeom prst="rect">
            <a:avLst/>
          </a:prstGeom>
          <a:noFill/>
        </p:spPr>
        <p:txBody>
          <a:bodyPr wrap="square" lIns="0" tIns="0" rIns="0" bIns="0" rtlCol="0" anchor="t">
            <a:noAutofit/>
          </a:bodyPr>
          <a:lstStyle/>
          <a:p>
            <a:pPr>
              <a:spcBef>
                <a:spcPts val="900"/>
              </a:spcBef>
              <a:defRPr/>
            </a:pPr>
            <a:r>
              <a:rPr kumimoji="0" lang="en-US" sz="1600" b="1" i="0" u="none" strike="noStrike" kern="1200" cap="none" spc="0" normalizeH="0" baseline="0" noProof="0" dirty="0">
                <a:ln>
                  <a:noFill/>
                </a:ln>
                <a:solidFill>
                  <a:srgbClr val="6140E8"/>
                </a:solidFill>
                <a:effectLst/>
                <a:uLnTx/>
                <a:uFillTx/>
                <a:latin typeface="Georgia"/>
              </a:rPr>
              <a:t>I don’t want to give up my tradition</a:t>
            </a:r>
            <a:r>
              <a:rPr lang="en-US" sz="1600" b="1" dirty="0">
                <a:solidFill>
                  <a:srgbClr val="6140E8"/>
                </a:solidFill>
                <a:latin typeface="Georgia"/>
              </a:rPr>
              <a:t>—</a:t>
            </a:r>
            <a:r>
              <a:rPr kumimoji="0" lang="en-US" sz="1600" b="1" i="0" u="none" strike="noStrike" kern="1200" cap="none" spc="0" normalizeH="0" baseline="0" noProof="0" dirty="0">
                <a:ln>
                  <a:noFill/>
                </a:ln>
                <a:solidFill>
                  <a:srgbClr val="6140E8"/>
                </a:solidFill>
                <a:effectLst/>
                <a:uLnTx/>
                <a:uFillTx/>
                <a:latin typeface="Georgia"/>
              </a:rPr>
              <a:t>my rice and beans, tortillas</a:t>
            </a:r>
            <a:endParaRPr kumimoji="0" lang="en-US" sz="1400" b="0" i="0" u="none" strike="noStrike" kern="1200" cap="none" spc="0" normalizeH="0" baseline="0" noProof="0" dirty="0">
              <a:ln>
                <a:noFill/>
              </a:ln>
              <a:solidFill>
                <a:srgbClr val="FFFFFF"/>
              </a:solidFill>
              <a:effectLst/>
              <a:uLnTx/>
              <a:uFillTx/>
              <a:latin typeface="Georgia"/>
            </a:endParaRPr>
          </a:p>
          <a:p>
            <a:pPr>
              <a:spcBef>
                <a:spcPts val="900"/>
              </a:spcBef>
              <a:defRPr/>
            </a:pPr>
            <a:r>
              <a:rPr kumimoji="0" lang="en-US" sz="1300" b="0" i="0" u="none" strike="noStrike" kern="1200" cap="none" spc="0" normalizeH="0" baseline="0" noProof="0" dirty="0">
                <a:ln>
                  <a:noFill/>
                </a:ln>
                <a:solidFill>
                  <a:srgbClr val="000000"/>
                </a:solidFill>
                <a:effectLst/>
                <a:uLnTx/>
                <a:uFillTx/>
                <a:latin typeface="Century Gothic"/>
              </a:rPr>
              <a:t>Irene was waiting all her life to find answers for weight loss.</a:t>
            </a:r>
            <a:r>
              <a:rPr lang="en-US" sz="1300" dirty="0">
                <a:solidFill>
                  <a:srgbClr val="000000"/>
                </a:solidFill>
                <a:latin typeface="Century Gothic"/>
              </a:rPr>
              <a:t> </a:t>
            </a:r>
            <a:r>
              <a:rPr kumimoji="0" lang="en-US" sz="1300" b="0" i="0" u="none" strike="noStrike" kern="1200" cap="none" spc="0" normalizeH="0" baseline="0" noProof="0" dirty="0">
                <a:ln>
                  <a:noFill/>
                </a:ln>
                <a:solidFill>
                  <a:srgbClr val="000000"/>
                </a:solidFill>
                <a:effectLst/>
                <a:uLnTx/>
                <a:uFillTx/>
                <a:latin typeface="Century Gothic"/>
              </a:rPr>
              <a:t>We worked with Irene to develop a nutrition plan that was aligned with her Latin culture.</a:t>
            </a:r>
            <a:r>
              <a:rPr lang="en-US" sz="1300" dirty="0">
                <a:solidFill>
                  <a:srgbClr val="000000"/>
                </a:solidFill>
                <a:latin typeface="Century Gothic"/>
              </a:rPr>
              <a:t> </a:t>
            </a:r>
            <a:r>
              <a:rPr kumimoji="0" lang="en-US" sz="1300" b="1" i="0" u="none" strike="noStrike" kern="1200" cap="none" spc="0" normalizeH="0" baseline="0" noProof="0" dirty="0">
                <a:ln>
                  <a:noFill/>
                </a:ln>
                <a:solidFill>
                  <a:srgbClr val="6140E8"/>
                </a:solidFill>
                <a:effectLst/>
                <a:uLnTx/>
                <a:uFillTx/>
                <a:latin typeface="Century Gothic"/>
              </a:rPr>
              <a:t>She lost 30 pounds.</a:t>
            </a:r>
            <a:r>
              <a:rPr lang="en-US" sz="1300" b="1" dirty="0">
                <a:solidFill>
                  <a:srgbClr val="6140E8"/>
                </a:solidFill>
                <a:latin typeface="Century Gothic"/>
              </a:rPr>
              <a:t> </a:t>
            </a:r>
            <a:endParaRPr lang="en-US" sz="1300" b="1" i="0" u="none" strike="noStrike" kern="1200" cap="none" spc="0" normalizeH="0" baseline="0" noProof="0" dirty="0">
              <a:ln>
                <a:noFill/>
              </a:ln>
              <a:solidFill>
                <a:srgbClr val="6140E8"/>
              </a:solidFill>
              <a:effectLst/>
              <a:uLnTx/>
              <a:uFillTx/>
              <a:latin typeface="Century Gothic" panose="020B0502020202020204" pitchFamily="34" charset="0"/>
            </a:endParaRPr>
          </a:p>
        </p:txBody>
      </p:sp>
      <p:sp>
        <p:nvSpPr>
          <p:cNvPr id="33" name="TextBox 32">
            <a:extLst>
              <a:ext uri="{FF2B5EF4-FFF2-40B4-BE49-F238E27FC236}">
                <a16:creationId xmlns:a16="http://schemas.microsoft.com/office/drawing/2014/main" id="{8858F45C-2036-29B5-91B4-2F49944A331D}"/>
              </a:ext>
            </a:extLst>
          </p:cNvPr>
          <p:cNvSpPr txBox="1"/>
          <p:nvPr/>
        </p:nvSpPr>
        <p:spPr>
          <a:xfrm>
            <a:off x="4734066" y="4113724"/>
            <a:ext cx="3045267" cy="101608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600" b="1" i="0" u="none" strike="noStrike" kern="1200" cap="none" spc="0" normalizeH="0" baseline="0" noProof="0" dirty="0">
                <a:ln>
                  <a:noFill/>
                </a:ln>
                <a:solidFill>
                  <a:srgbClr val="CA01BE"/>
                </a:solidFill>
                <a:effectLst/>
                <a:uLnTx/>
                <a:uFillTx/>
                <a:latin typeface="Georgia"/>
              </a:rPr>
              <a:t>At the time I worked with nothing but nurses…re-filling test strips started to pile up cost wise</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rPr>
              <a:t>Howie needed more frequent access to coaches and to manage cost to change his behavior.</a:t>
            </a:r>
            <a:r>
              <a:rPr lang="en-US" sz="1300" dirty="0">
                <a:solidFill>
                  <a:srgbClr val="000000"/>
                </a:solidFill>
                <a:latin typeface="Century Gothic"/>
              </a:rPr>
              <a:t> </a:t>
            </a:r>
            <a:r>
              <a:rPr kumimoji="0" lang="en-US" sz="1300" b="1" i="0" u="none" strike="noStrike" kern="1200" cap="none" spc="0" normalizeH="0" baseline="0" noProof="0" dirty="0">
                <a:ln>
                  <a:noFill/>
                </a:ln>
                <a:solidFill>
                  <a:srgbClr val="CA01BE"/>
                </a:solidFill>
                <a:effectLst/>
                <a:uLnTx/>
                <a:uFillTx/>
                <a:latin typeface="Century Gothic"/>
              </a:rPr>
              <a:t>He reduced his A1c from 12.7 to 5.7.</a:t>
            </a:r>
            <a:endParaRPr lang="en-US" sz="1300" b="1" i="0" u="none" strike="noStrike" kern="1200" cap="none" spc="0" normalizeH="0" baseline="0" noProof="0" dirty="0">
              <a:ln>
                <a:noFill/>
              </a:ln>
              <a:solidFill>
                <a:srgbClr val="CA01BE"/>
              </a:solidFill>
              <a:effectLst/>
              <a:uLnTx/>
              <a:uFillTx/>
              <a:latin typeface="Century Gothic"/>
            </a:endParaRPr>
          </a:p>
        </p:txBody>
      </p:sp>
      <p:pic>
        <p:nvPicPr>
          <p:cNvPr id="34" name="Picture 33">
            <a:extLst>
              <a:ext uri="{FF2B5EF4-FFF2-40B4-BE49-F238E27FC236}">
                <a16:creationId xmlns:a16="http://schemas.microsoft.com/office/drawing/2014/main" id="{18A543A6-C3BC-0DB9-920F-17E8909B1182}"/>
              </a:ext>
            </a:extLst>
          </p:cNvPr>
          <p:cNvPicPr>
            <a:picLocks noChangeAspect="1"/>
          </p:cNvPicPr>
          <p:nvPr/>
        </p:nvPicPr>
        <p:blipFill>
          <a:blip r:embed="rId4"/>
          <a:stretch>
            <a:fillRect/>
          </a:stretch>
        </p:blipFill>
        <p:spPr>
          <a:xfrm>
            <a:off x="4727498" y="1140892"/>
            <a:ext cx="2737004" cy="2761558"/>
          </a:xfrm>
          <a:prstGeom prst="rect">
            <a:avLst/>
          </a:prstGeom>
        </p:spPr>
      </p:pic>
      <p:pic>
        <p:nvPicPr>
          <p:cNvPr id="35" name="Picture 34">
            <a:extLst>
              <a:ext uri="{FF2B5EF4-FFF2-40B4-BE49-F238E27FC236}">
                <a16:creationId xmlns:a16="http://schemas.microsoft.com/office/drawing/2014/main" id="{E2415815-AEB9-76F3-C165-C07C54BA5F76}"/>
              </a:ext>
            </a:extLst>
          </p:cNvPr>
          <p:cNvPicPr>
            <a:picLocks noChangeAspect="1"/>
          </p:cNvPicPr>
          <p:nvPr/>
        </p:nvPicPr>
        <p:blipFill>
          <a:blip r:embed="rId5"/>
          <a:stretch>
            <a:fillRect/>
          </a:stretch>
        </p:blipFill>
        <p:spPr>
          <a:xfrm>
            <a:off x="894993" y="1105869"/>
            <a:ext cx="2778269" cy="2796580"/>
          </a:xfrm>
          <a:prstGeom prst="rect">
            <a:avLst/>
          </a:prstGeom>
        </p:spPr>
      </p:pic>
      <p:sp>
        <p:nvSpPr>
          <p:cNvPr id="36" name="TextBox 35">
            <a:extLst>
              <a:ext uri="{FF2B5EF4-FFF2-40B4-BE49-F238E27FC236}">
                <a16:creationId xmlns:a16="http://schemas.microsoft.com/office/drawing/2014/main" id="{56594B30-1AFB-B61A-7417-CDFC146752B0}"/>
              </a:ext>
            </a:extLst>
          </p:cNvPr>
          <p:cNvSpPr txBox="1"/>
          <p:nvPr/>
        </p:nvSpPr>
        <p:spPr>
          <a:xfrm>
            <a:off x="839299" y="4113724"/>
            <a:ext cx="3319152" cy="9144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B5E2"/>
                </a:solidFill>
                <a:effectLst/>
                <a:uLnTx/>
                <a:uFillTx/>
                <a:latin typeface="Georgia"/>
              </a:rPr>
              <a:t>Within 2.2 seconds a [Livongo] coach immediately called to make sure I was </a:t>
            </a:r>
            <a:r>
              <a:rPr lang="en-US" sz="1600" b="1" dirty="0">
                <a:solidFill>
                  <a:srgbClr val="00B5E2"/>
                </a:solidFill>
                <a:latin typeface="Georgia"/>
              </a:rPr>
              <a:t>OK</a:t>
            </a:r>
            <a:endParaRPr kumimoji="0" lang="en-US" sz="1600" b="1" i="0" u="none" strike="noStrike" kern="1200" cap="none" spc="0" normalizeH="0" baseline="0" noProof="0" dirty="0">
              <a:ln>
                <a:noFill/>
              </a:ln>
              <a:solidFill>
                <a:srgbClr val="00B5E2"/>
              </a:solidFill>
              <a:effectLst/>
              <a:uLnTx/>
              <a:uFillTx/>
              <a:latin typeface="Georgia"/>
            </a:endParaRPr>
          </a:p>
          <a:p>
            <a:pPr>
              <a:spcBef>
                <a:spcPts val="900"/>
              </a:spcBef>
              <a:defRPr/>
            </a:pPr>
            <a:r>
              <a:rPr kumimoji="0" lang="en-US" sz="1300" b="0" i="0" u="none" strike="noStrike" kern="1200" cap="none" spc="0" normalizeH="0" baseline="0" noProof="0" dirty="0">
                <a:ln>
                  <a:noFill/>
                </a:ln>
                <a:solidFill>
                  <a:srgbClr val="000000"/>
                </a:solidFill>
                <a:effectLst/>
                <a:uLnTx/>
                <a:uFillTx/>
                <a:latin typeface="Century Gothic"/>
              </a:rPr>
              <a:t>Jamison has </a:t>
            </a:r>
            <a:r>
              <a:rPr lang="en-US" sz="1300" dirty="0">
                <a:solidFill>
                  <a:srgbClr val="000000"/>
                </a:solidFill>
                <a:latin typeface="Century Gothic"/>
              </a:rPr>
              <a:t>type</a:t>
            </a:r>
            <a:r>
              <a:rPr kumimoji="0" lang="en-US" sz="1300" b="0" i="0" u="none" strike="noStrike" kern="1200" cap="none" spc="0" normalizeH="0" baseline="0" noProof="0" dirty="0">
                <a:ln>
                  <a:noFill/>
                </a:ln>
                <a:solidFill>
                  <a:srgbClr val="000000"/>
                </a:solidFill>
                <a:effectLst/>
                <a:uLnTx/>
                <a:uFillTx/>
                <a:latin typeface="Century Gothic"/>
              </a:rPr>
              <a:t> 1 diabetes and lives </a:t>
            </a:r>
            <a:r>
              <a:rPr lang="en-US" sz="1300" dirty="0">
                <a:solidFill>
                  <a:srgbClr val="000000"/>
                </a:solidFill>
                <a:latin typeface="Century Gothic"/>
              </a:rPr>
              <a:t>an hour</a:t>
            </a:r>
            <a:r>
              <a:rPr kumimoji="0" lang="en-US" sz="1300" b="0" i="0" u="none" strike="noStrike" kern="1200" cap="none" spc="0" normalizeH="0" baseline="0" noProof="0" dirty="0">
                <a:ln>
                  <a:noFill/>
                </a:ln>
                <a:solidFill>
                  <a:srgbClr val="000000"/>
                </a:solidFill>
                <a:effectLst/>
                <a:uLnTx/>
                <a:uFillTx/>
                <a:latin typeface="Century Gothic"/>
              </a:rPr>
              <a:t> from care.</a:t>
            </a:r>
            <a:r>
              <a:rPr lang="en-US" sz="1300" dirty="0">
                <a:solidFill>
                  <a:srgbClr val="000000"/>
                </a:solidFill>
                <a:latin typeface="Century Gothic"/>
              </a:rPr>
              <a:t> </a:t>
            </a:r>
            <a:r>
              <a:rPr kumimoji="0" lang="en-US" sz="1300" b="0" i="0" u="none" strike="noStrike" kern="1200" cap="none" spc="0" normalizeH="0" baseline="0" noProof="0" dirty="0">
                <a:ln>
                  <a:noFill/>
                </a:ln>
                <a:solidFill>
                  <a:srgbClr val="000000"/>
                </a:solidFill>
                <a:effectLst/>
                <a:uLnTx/>
                <a:uFillTx/>
                <a:latin typeface="Century Gothic"/>
              </a:rPr>
              <a:t>She suddenly felt ill while driving and </a:t>
            </a:r>
            <a:r>
              <a:rPr kumimoji="0" lang="en-US" sz="1300" b="1" i="0" u="none" strike="noStrike" kern="1200" cap="none" spc="0" normalizeH="0" baseline="0" noProof="0" dirty="0">
                <a:ln>
                  <a:noFill/>
                </a:ln>
                <a:solidFill>
                  <a:srgbClr val="00B5E2"/>
                </a:solidFill>
                <a:effectLst/>
                <a:uLnTx/>
                <a:uFillTx/>
                <a:latin typeface="Century Gothic"/>
              </a:rPr>
              <a:t>pulled over to receive immediate support from Teladoc Health</a:t>
            </a:r>
            <a:r>
              <a:rPr lang="en-US" sz="1300" dirty="0">
                <a:solidFill>
                  <a:srgbClr val="000000"/>
                </a:solidFill>
                <a:latin typeface="Century Gothic"/>
              </a:rPr>
              <a:t>—</a:t>
            </a:r>
            <a:r>
              <a:rPr kumimoji="0" lang="en-US" sz="1300" b="0" i="0" u="none" strike="noStrike" kern="1200" cap="none" spc="0" normalizeH="0" baseline="0" noProof="0" dirty="0">
                <a:ln>
                  <a:noFill/>
                </a:ln>
                <a:solidFill>
                  <a:srgbClr val="000000"/>
                </a:solidFill>
                <a:effectLst/>
                <a:uLnTx/>
                <a:uFillTx/>
                <a:latin typeface="Century Gothic"/>
              </a:rPr>
              <a:t>helping her avoid serious complications.</a:t>
            </a:r>
            <a:endParaRPr lang="en-US" sz="1300" b="0" i="0" u="none" strike="noStrike" kern="1200" cap="none" spc="0" normalizeH="0" baseline="0" noProof="0" dirty="0">
              <a:ln>
                <a:noFill/>
              </a:ln>
              <a:solidFill>
                <a:srgbClr val="000000"/>
              </a:solidFill>
              <a:effectLst/>
              <a:uLnTx/>
              <a:uFillTx/>
              <a:latin typeface="Century Gothic"/>
            </a:endParaRPr>
          </a:p>
        </p:txBody>
      </p:sp>
      <p:pic>
        <p:nvPicPr>
          <p:cNvPr id="37" name="Picture 36">
            <a:extLst>
              <a:ext uri="{FF2B5EF4-FFF2-40B4-BE49-F238E27FC236}">
                <a16:creationId xmlns:a16="http://schemas.microsoft.com/office/drawing/2014/main" id="{0299B70A-5A11-D915-5D1D-1197D3BB2A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2750488" y="1376672"/>
            <a:ext cx="1059043" cy="1059043"/>
          </a:xfrm>
          <a:prstGeom prst="rect">
            <a:avLst/>
          </a:prstGeom>
        </p:spPr>
      </p:pic>
      <p:pic>
        <p:nvPicPr>
          <p:cNvPr id="38" name="Picture 37">
            <a:extLst>
              <a:ext uri="{FF2B5EF4-FFF2-40B4-BE49-F238E27FC236}">
                <a16:creationId xmlns:a16="http://schemas.microsoft.com/office/drawing/2014/main" id="{210D45C3-3D15-DAC3-DE99-6EC62600B1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6179" y="2724601"/>
            <a:ext cx="1443893" cy="1443893"/>
          </a:xfrm>
          <a:prstGeom prst="rect">
            <a:avLst/>
          </a:prstGeom>
        </p:spPr>
      </p:pic>
      <p:sp>
        <p:nvSpPr>
          <p:cNvPr id="40" name="TextBox 39">
            <a:extLst>
              <a:ext uri="{FF2B5EF4-FFF2-40B4-BE49-F238E27FC236}">
                <a16:creationId xmlns:a16="http://schemas.microsoft.com/office/drawing/2014/main" id="{ED3C42A5-84B2-19B7-31FF-62B50A751B56}"/>
              </a:ext>
            </a:extLst>
          </p:cNvPr>
          <p:cNvSpPr txBox="1"/>
          <p:nvPr/>
        </p:nvSpPr>
        <p:spPr>
          <a:xfrm>
            <a:off x="440542" y="3956018"/>
            <a:ext cx="590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5E2"/>
                </a:solidFill>
                <a:effectLst/>
                <a:uLnTx/>
                <a:uFillTx/>
                <a:latin typeface="Georgia" panose="02040502050405020303" pitchFamily="18" charset="0"/>
                <a:ea typeface="+mn-ea"/>
                <a:cs typeface="+mn-cs"/>
              </a:rPr>
              <a:t>“</a:t>
            </a: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62049D17-CEF8-74C8-1C5E-4B6335DD210E}"/>
              </a:ext>
            </a:extLst>
          </p:cNvPr>
          <p:cNvSpPr txBox="1"/>
          <p:nvPr/>
        </p:nvSpPr>
        <p:spPr>
          <a:xfrm>
            <a:off x="4350277" y="3951957"/>
            <a:ext cx="5801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A01BE"/>
                </a:solidFill>
                <a:effectLst/>
                <a:uLnTx/>
                <a:uFillTx/>
                <a:latin typeface="Georgia" panose="02040502050405020303" pitchFamily="18" charset="0"/>
                <a:ea typeface="+mn-ea"/>
                <a:cs typeface="+mn-cs"/>
              </a:rPr>
              <a:t>“</a:t>
            </a:r>
            <a:endParaRPr kumimoji="0" lang="en-US" sz="3200" b="0" i="0" u="none" strike="noStrike" kern="1200" cap="none" spc="0" normalizeH="0" baseline="0" noProof="0" dirty="0">
              <a:ln>
                <a:noFill/>
              </a:ln>
              <a:solidFill>
                <a:srgbClr val="CA01B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34672B0E-8EA6-29A7-9B27-3CBC0F63099D}"/>
              </a:ext>
            </a:extLst>
          </p:cNvPr>
          <p:cNvSpPr txBox="1"/>
          <p:nvPr/>
        </p:nvSpPr>
        <p:spPr>
          <a:xfrm>
            <a:off x="8071233" y="3950305"/>
            <a:ext cx="5801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140E8"/>
                </a:solidFill>
                <a:effectLst/>
                <a:uLnTx/>
                <a:uFillTx/>
                <a:latin typeface="Georgia" panose="02040502050405020303" pitchFamily="18" charset="0"/>
                <a:ea typeface="+mn-ea"/>
                <a:cs typeface="+mn-cs"/>
              </a:rPr>
              <a:t>“</a:t>
            </a:r>
            <a:endParaRPr kumimoji="0" lang="en-US" sz="3200" b="0" i="0" u="none" strike="noStrike" kern="1200" cap="none" spc="0" normalizeH="0" baseline="0" noProof="0" dirty="0">
              <a:ln>
                <a:noFill/>
              </a:ln>
              <a:solidFill>
                <a:srgbClr val="6140E8"/>
              </a:solidFill>
              <a:effectLst/>
              <a:uLnTx/>
              <a:uFillTx/>
              <a:latin typeface="Arial" panose="020B0604020202020204"/>
              <a:ea typeface="+mn-ea"/>
              <a:cs typeface="+mn-cs"/>
            </a:endParaRPr>
          </a:p>
        </p:txBody>
      </p:sp>
      <p:sp>
        <p:nvSpPr>
          <p:cNvPr id="47" name="Rectangle: Rounded Corners 46">
            <a:extLst>
              <a:ext uri="{FF2B5EF4-FFF2-40B4-BE49-F238E27FC236}">
                <a16:creationId xmlns:a16="http://schemas.microsoft.com/office/drawing/2014/main" id="{CF2C4E1A-35B7-E036-DC9E-529936B13E2C}"/>
              </a:ext>
            </a:extLst>
          </p:cNvPr>
          <p:cNvSpPr/>
          <p:nvPr/>
        </p:nvSpPr>
        <p:spPr>
          <a:xfrm>
            <a:off x="6781970" y="3715604"/>
            <a:ext cx="972880" cy="25596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FFFFFF"/>
              </a:solidFill>
              <a:effectLst/>
              <a:uLnTx/>
              <a:uFillTx/>
              <a:latin typeface="Georgia" panose="02040502050405020303" pitchFamily="18" charset="0"/>
              <a:ea typeface="+mn-ea"/>
              <a:cs typeface="+mn-cs"/>
            </a:endParaRPr>
          </a:p>
        </p:txBody>
      </p:sp>
      <p:sp>
        <p:nvSpPr>
          <p:cNvPr id="48" name="Rectangle: Rounded Corners 47">
            <a:extLst>
              <a:ext uri="{FF2B5EF4-FFF2-40B4-BE49-F238E27FC236}">
                <a16:creationId xmlns:a16="http://schemas.microsoft.com/office/drawing/2014/main" id="{FB180E3B-CC92-DC30-D3B6-B182EDA6531F}"/>
              </a:ext>
            </a:extLst>
          </p:cNvPr>
          <p:cNvSpPr/>
          <p:nvPr/>
        </p:nvSpPr>
        <p:spPr>
          <a:xfrm>
            <a:off x="2916029" y="3711606"/>
            <a:ext cx="992969" cy="2781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FFFFFF"/>
              </a:solidFill>
              <a:effectLst/>
              <a:uLnTx/>
              <a:uFillTx/>
              <a:latin typeface="Georgia" panose="02040502050405020303" pitchFamily="18" charset="0"/>
              <a:ea typeface="+mn-ea"/>
              <a:cs typeface="+mn-cs"/>
            </a:endParaRPr>
          </a:p>
        </p:txBody>
      </p:sp>
      <p:sp>
        <p:nvSpPr>
          <p:cNvPr id="49" name="TextBox 48">
            <a:extLst>
              <a:ext uri="{FF2B5EF4-FFF2-40B4-BE49-F238E27FC236}">
                <a16:creationId xmlns:a16="http://schemas.microsoft.com/office/drawing/2014/main" id="{62AF989F-34B5-539E-0961-9A409328152D}"/>
              </a:ext>
            </a:extLst>
          </p:cNvPr>
          <p:cNvSpPr txBox="1"/>
          <p:nvPr/>
        </p:nvSpPr>
        <p:spPr>
          <a:xfrm>
            <a:off x="3140344" y="3726363"/>
            <a:ext cx="1104645" cy="38736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Access</a:t>
            </a:r>
          </a:p>
        </p:txBody>
      </p:sp>
      <p:sp>
        <p:nvSpPr>
          <p:cNvPr id="50" name="TextBox 49">
            <a:extLst>
              <a:ext uri="{FF2B5EF4-FFF2-40B4-BE49-F238E27FC236}">
                <a16:creationId xmlns:a16="http://schemas.microsoft.com/office/drawing/2014/main" id="{242DFBD2-2D20-2E78-F5CD-46A6B42348E8}"/>
              </a:ext>
            </a:extLst>
          </p:cNvPr>
          <p:cNvSpPr txBox="1"/>
          <p:nvPr/>
        </p:nvSpPr>
        <p:spPr>
          <a:xfrm>
            <a:off x="6964826" y="3726363"/>
            <a:ext cx="914400" cy="35645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Lifestyle</a:t>
            </a:r>
          </a:p>
        </p:txBody>
      </p:sp>
      <p:pic>
        <p:nvPicPr>
          <p:cNvPr id="52" name="Picture 51">
            <a:extLst>
              <a:ext uri="{FF2B5EF4-FFF2-40B4-BE49-F238E27FC236}">
                <a16:creationId xmlns:a16="http://schemas.microsoft.com/office/drawing/2014/main" id="{FBA9F53B-1425-10D1-813B-5EC57B0586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920921" y="1050909"/>
            <a:ext cx="1486052" cy="1570628"/>
          </a:xfrm>
          <a:prstGeom prst="rect">
            <a:avLst/>
          </a:prstGeom>
        </p:spPr>
      </p:pic>
      <p:pic>
        <p:nvPicPr>
          <p:cNvPr id="54" name="Picture 53">
            <a:extLst>
              <a:ext uri="{FF2B5EF4-FFF2-40B4-BE49-F238E27FC236}">
                <a16:creationId xmlns:a16="http://schemas.microsoft.com/office/drawing/2014/main" id="{69B6E410-7138-FCC8-46C9-95E7ADD3B4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9913671" y="2624942"/>
            <a:ext cx="1309777" cy="1309777"/>
          </a:xfrm>
          <a:prstGeom prst="rect">
            <a:avLst/>
          </a:prstGeom>
        </p:spPr>
      </p:pic>
      <p:pic>
        <p:nvPicPr>
          <p:cNvPr id="55" name="Picture 54">
            <a:extLst>
              <a:ext uri="{FF2B5EF4-FFF2-40B4-BE49-F238E27FC236}">
                <a16:creationId xmlns:a16="http://schemas.microsoft.com/office/drawing/2014/main" id="{CACA63D8-E3B3-64BB-62C5-4CE8EC8C61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270407" y="1093195"/>
            <a:ext cx="1418022" cy="1498726"/>
          </a:xfrm>
          <a:prstGeom prst="rect">
            <a:avLst/>
          </a:prstGeom>
        </p:spPr>
      </p:pic>
      <p:pic>
        <p:nvPicPr>
          <p:cNvPr id="56" name="Picture 55">
            <a:extLst>
              <a:ext uri="{FF2B5EF4-FFF2-40B4-BE49-F238E27FC236}">
                <a16:creationId xmlns:a16="http://schemas.microsoft.com/office/drawing/2014/main" id="{4FBC418E-05DA-5B6C-544A-DD749C49E58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11003102" y="1341008"/>
            <a:ext cx="755332" cy="864428"/>
          </a:xfrm>
          <a:prstGeom prst="rect">
            <a:avLst/>
          </a:prstGeom>
        </p:spPr>
      </p:pic>
      <p:pic>
        <p:nvPicPr>
          <p:cNvPr id="57" name="Picture 56">
            <a:extLst>
              <a:ext uri="{FF2B5EF4-FFF2-40B4-BE49-F238E27FC236}">
                <a16:creationId xmlns:a16="http://schemas.microsoft.com/office/drawing/2014/main" id="{26C99948-7BBC-5C6E-E8FD-F9C16E2367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8525849" y="1073331"/>
            <a:ext cx="1336018" cy="1455472"/>
          </a:xfrm>
          <a:prstGeom prst="rect">
            <a:avLst/>
          </a:prstGeom>
        </p:spPr>
      </p:pic>
      <p:pic>
        <p:nvPicPr>
          <p:cNvPr id="60" name="Picture 59">
            <a:extLst>
              <a:ext uri="{FF2B5EF4-FFF2-40B4-BE49-F238E27FC236}">
                <a16:creationId xmlns:a16="http://schemas.microsoft.com/office/drawing/2014/main" id="{4FC4FDA7-279C-7326-22DC-FEA00F9D82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9836726" y="1148064"/>
            <a:ext cx="1374875" cy="1497803"/>
          </a:xfrm>
          <a:prstGeom prst="rect">
            <a:avLst/>
          </a:prstGeom>
        </p:spPr>
      </p:pic>
      <p:sp>
        <p:nvSpPr>
          <p:cNvPr id="46" name="Rectangle: Rounded Corners 45">
            <a:extLst>
              <a:ext uri="{FF2B5EF4-FFF2-40B4-BE49-F238E27FC236}">
                <a16:creationId xmlns:a16="http://schemas.microsoft.com/office/drawing/2014/main" id="{6B162348-5778-F253-9469-643D099F522A}"/>
              </a:ext>
            </a:extLst>
          </p:cNvPr>
          <p:cNvSpPr/>
          <p:nvPr/>
        </p:nvSpPr>
        <p:spPr>
          <a:xfrm>
            <a:off x="10652624" y="3694439"/>
            <a:ext cx="870231" cy="25596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FFFFFF"/>
              </a:solidFill>
              <a:effectLst/>
              <a:uLnTx/>
              <a:uFillTx/>
              <a:latin typeface="Georgia" panose="02040502050405020303" pitchFamily="18" charset="0"/>
              <a:ea typeface="+mn-ea"/>
              <a:cs typeface="+mn-cs"/>
            </a:endParaRPr>
          </a:p>
        </p:txBody>
      </p:sp>
      <p:sp>
        <p:nvSpPr>
          <p:cNvPr id="51" name="TextBox 50">
            <a:extLst>
              <a:ext uri="{FF2B5EF4-FFF2-40B4-BE49-F238E27FC236}">
                <a16:creationId xmlns:a16="http://schemas.microsoft.com/office/drawing/2014/main" id="{42A764EE-BE4A-A1A3-7C5D-8A998EFE9707}"/>
              </a:ext>
            </a:extLst>
          </p:cNvPr>
          <p:cNvSpPr txBox="1"/>
          <p:nvPr/>
        </p:nvSpPr>
        <p:spPr>
          <a:xfrm>
            <a:off x="10785675" y="3682207"/>
            <a:ext cx="914400" cy="35645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rPr>
              <a:t>Culture</a:t>
            </a:r>
          </a:p>
        </p:txBody>
      </p:sp>
      <p:sp>
        <p:nvSpPr>
          <p:cNvPr id="4" name="TextBox 3">
            <a:extLst>
              <a:ext uri="{FF2B5EF4-FFF2-40B4-BE49-F238E27FC236}">
                <a16:creationId xmlns:a16="http://schemas.microsoft.com/office/drawing/2014/main" id="{3A81026A-BBCE-C739-76F8-FAF76D4AE837}"/>
              </a:ext>
            </a:extLst>
          </p:cNvPr>
          <p:cNvSpPr txBox="1"/>
          <p:nvPr/>
        </p:nvSpPr>
        <p:spPr>
          <a:xfrm>
            <a:off x="1569458" y="6332004"/>
            <a:ext cx="74137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sng" strike="noStrike" kern="1200" cap="none" spc="0" normalizeH="0" baseline="0" noProof="0" dirty="0">
                <a:ln>
                  <a:noFill/>
                </a:ln>
                <a:solidFill>
                  <a:srgbClr val="000000">
                    <a:lumMod val="50000"/>
                    <a:lumOff val="50000"/>
                  </a:srgbClr>
                </a:solidFill>
                <a:effectLst/>
                <a:uLnTx/>
                <a:uFillTx/>
                <a:latin typeface="Arial" panose="020B0604020202020204"/>
                <a:ea typeface="Calibri" panose="020F0502020204030204" pitchFamily="34" charset="0"/>
                <a:cs typeface="+mn-cs"/>
                <a:hlinkClick r:id="rId10">
                  <a:extLst>
                    <a:ext uri="{A12FA001-AC4F-418D-AE19-62706E023703}">
                      <ahyp:hlinkClr xmlns:ahyp="http://schemas.microsoft.com/office/drawing/2018/hyperlinkcolor" val="tx"/>
                    </a:ext>
                  </a:extLst>
                </a:hlinkClick>
              </a:rPr>
              <a:t>https://www.wwltv.com/article/news/health/telehealth-teladoc-diabetes-kenner-man-phone-doctor-symptoms-heart-attack-stroke/289-3148b298-5d6c-4d4d-b328-0ebe8adafed1</a:t>
            </a:r>
            <a:endParaRPr kumimoji="0" lang="en-US" sz="600" b="0" i="0" u="none" strike="noStrike" kern="1200" cap="none" spc="0" normalizeH="0" baseline="0" noProof="0" dirty="0">
              <a:ln>
                <a:noFill/>
              </a:ln>
              <a:solidFill>
                <a:srgbClr val="000000">
                  <a:lumMod val="50000"/>
                  <a:lumOff val="50000"/>
                </a:srgbClr>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https://teladochealth.highspot.com/items/63613d1b843848625f814f82?lfrm=srp.0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https://teladochealth.highspot.com/items/6196751de7355fc88c92fe9d?lfrm=srp.0</a:t>
            </a:r>
          </a:p>
        </p:txBody>
      </p:sp>
      <p:sp>
        <p:nvSpPr>
          <p:cNvPr id="5" name="TextBox 4">
            <a:extLst>
              <a:ext uri="{FF2B5EF4-FFF2-40B4-BE49-F238E27FC236}">
                <a16:creationId xmlns:a16="http://schemas.microsoft.com/office/drawing/2014/main" id="{8340A7E0-23A6-63C8-B641-B7EAA8B87C7A}"/>
              </a:ext>
            </a:extLst>
          </p:cNvPr>
          <p:cNvSpPr txBox="1"/>
          <p:nvPr/>
        </p:nvSpPr>
        <p:spPr>
          <a:xfrm>
            <a:off x="7754849" y="6332004"/>
            <a:ext cx="35741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8E8E8">
                    <a:lumMod val="50000"/>
                  </a:srgbClr>
                </a:solidFill>
                <a:effectLst/>
                <a:uLnTx/>
                <a:uFillTx/>
                <a:latin typeface="Arial" panose="020B0604020202020204"/>
                <a:ea typeface="+mn-ea"/>
                <a:cs typeface="+mn-cs"/>
              </a:rPr>
              <a:t>The testimonials, statements and opinions presented are applicable only to the individuals depicted. Each member’s exact results and experience will be unique and individual to each member. The testimonials are voluntarily provided and are not paid.</a:t>
            </a:r>
          </a:p>
        </p:txBody>
      </p:sp>
      <p:pic>
        <p:nvPicPr>
          <p:cNvPr id="9" name="Picture 8" descr="A black and grey logo&#10;&#10;Description automatically generated">
            <a:extLst>
              <a:ext uri="{FF2B5EF4-FFF2-40B4-BE49-F238E27FC236}">
                <a16:creationId xmlns:a16="http://schemas.microsoft.com/office/drawing/2014/main" id="{D6E6E1F2-20BF-C957-6618-95F855BDDD59}"/>
              </a:ext>
            </a:extLst>
          </p:cNvPr>
          <p:cNvPicPr>
            <a:picLocks noChangeAspect="1"/>
          </p:cNvPicPr>
          <p:nvPr/>
        </p:nvPicPr>
        <p:blipFill>
          <a:blip r:embed="rId11" cstate="screen">
            <a:duotone>
              <a:schemeClr val="accent6">
                <a:shade val="45000"/>
                <a:satMod val="135000"/>
              </a:schemeClr>
              <a:prstClr val="white"/>
            </a:duotone>
            <a:extLst>
              <a:ext uri="{BEBA8EAE-BF5A-486C-A8C5-ECC9F3942E4B}">
                <a14:imgProps xmlns:a14="http://schemas.microsoft.com/office/drawing/2010/main">
                  <a14:imgLayer r:embed="rId12">
                    <a14:imgEffect>
                      <a14:sharpenSoften amount="57000"/>
                    </a14:imgEffect>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76702" y="6368748"/>
            <a:ext cx="1109120" cy="298881"/>
          </a:xfrm>
          <a:prstGeom prst="rect">
            <a:avLst/>
          </a:prstGeom>
        </p:spPr>
      </p:pic>
    </p:spTree>
    <p:extLst>
      <p:ext uri="{BB962C8B-B14F-4D97-AF65-F5344CB8AC3E}">
        <p14:creationId xmlns:p14="http://schemas.microsoft.com/office/powerpoint/2010/main" val="3126892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349743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17600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281748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25900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D672C2-3C80-E6FA-4E3D-8936D35A6B0E}"/>
              </a:ext>
              <a:ext uri="{C183D7F6-B498-43B3-948B-1728B52AA6E4}">
                <adec:decorative xmlns:adec="http://schemas.microsoft.com/office/drawing/2017/decorative" val="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10664952" y="2232905"/>
            <a:ext cx="1527048" cy="2298842"/>
          </a:xfrm>
        </p:spPr>
      </p:pic>
      <p:sp>
        <p:nvSpPr>
          <p:cNvPr id="22" name="Title 21">
            <a:extLst>
              <a:ext uri="{FF2B5EF4-FFF2-40B4-BE49-F238E27FC236}">
                <a16:creationId xmlns:a16="http://schemas.microsoft.com/office/drawing/2014/main" id="{07A3C5CB-4218-EA65-FA76-DBC71DDD10C5}"/>
              </a:ext>
            </a:extLst>
          </p:cNvPr>
          <p:cNvSpPr>
            <a:spLocks noGrp="1"/>
          </p:cNvSpPr>
          <p:nvPr>
            <p:ph type="ctrTitle"/>
          </p:nvPr>
        </p:nvSpPr>
        <p:spPr>
          <a:xfrm>
            <a:off x="496886" y="2289551"/>
            <a:ext cx="7703685" cy="2387600"/>
          </a:xfrm>
        </p:spPr>
        <p:txBody>
          <a:bodyPr/>
          <a:lstStyle/>
          <a:p>
            <a:r>
              <a:rPr lang="en-US" dirty="0"/>
              <a:t>Open Enrollment Overview Guide</a:t>
            </a:r>
          </a:p>
        </p:txBody>
      </p:sp>
      <p:pic>
        <p:nvPicPr>
          <p:cNvPr id="11" name="Picture Placeholder 10">
            <a:extLst>
              <a:ext uri="{FF2B5EF4-FFF2-40B4-BE49-F238E27FC236}">
                <a16:creationId xmlns:a16="http://schemas.microsoft.com/office/drawing/2014/main" id="{7E168E54-AF51-1F5C-891C-316A520758C1}"/>
              </a:ext>
              <a:ext uri="{C183D7F6-B498-43B3-948B-1728B52AA6E4}">
                <adec:decorative xmlns:adec="http://schemas.microsoft.com/office/drawing/2017/decorative" val="1"/>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8374569" y="1502398"/>
            <a:ext cx="1494282" cy="1493466"/>
          </a:xfrm>
        </p:spPr>
      </p:pic>
      <p:sp>
        <p:nvSpPr>
          <p:cNvPr id="7" name="Text Placeholder 3">
            <a:extLst>
              <a:ext uri="{FF2B5EF4-FFF2-40B4-BE49-F238E27FC236}">
                <a16:creationId xmlns:a16="http://schemas.microsoft.com/office/drawing/2014/main" id="{F08B815B-E0AF-2433-D3A7-B230F423F32F}"/>
              </a:ext>
            </a:extLst>
          </p:cNvPr>
          <p:cNvSpPr>
            <a:spLocks noGrp="1"/>
          </p:cNvSpPr>
          <p:nvPr>
            <p:ph type="body" sz="quarter" idx="15"/>
          </p:nvPr>
        </p:nvSpPr>
        <p:spPr/>
        <p:txBody>
          <a:bodyPr/>
          <a:lstStyle/>
          <a:p>
            <a:fld id="{ED3B5FBD-9866-4641-AC7F-CCA150D3B377}" type="datetime4">
              <a:rPr lang="en-US" smtClean="0"/>
              <a:t>December 4, 2024</a:t>
            </a:fld>
            <a:endParaRPr lang="en-US" dirty="0"/>
          </a:p>
        </p:txBody>
      </p:sp>
      <p:sp>
        <p:nvSpPr>
          <p:cNvPr id="2" name="Rectangle 1" descr="Placeholder for partner logo">
            <a:extLst>
              <a:ext uri="{FF2B5EF4-FFF2-40B4-BE49-F238E27FC236}">
                <a16:creationId xmlns:a16="http://schemas.microsoft.com/office/drawing/2014/main" id="{B1C38D8A-FD41-023A-4BE7-C993CDC3BE97}"/>
              </a:ext>
            </a:extLst>
          </p:cNvPr>
          <p:cNvSpPr/>
          <p:nvPr/>
        </p:nvSpPr>
        <p:spPr>
          <a:xfrm>
            <a:off x="2680138" y="623454"/>
            <a:ext cx="1968378" cy="498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en-US" sz="1600" dirty="0">
                <a:solidFill>
                  <a:schemeClr val="tx1"/>
                </a:solidFill>
                <a:latin typeface="Century Gothic" panose="020B0502020202020204" pitchFamily="34" charset="0"/>
              </a:rPr>
              <a:t>Insert partner logo here</a:t>
            </a:r>
          </a:p>
        </p:txBody>
      </p:sp>
      <p:sp>
        <p:nvSpPr>
          <p:cNvPr id="4" name="Subtitle 3">
            <a:extLst>
              <a:ext uri="{FF2B5EF4-FFF2-40B4-BE49-F238E27FC236}">
                <a16:creationId xmlns:a16="http://schemas.microsoft.com/office/drawing/2014/main" id="{1FDF0D14-A127-F77A-4B56-DB833DD9C950}"/>
              </a:ext>
            </a:extLst>
          </p:cNvPr>
          <p:cNvSpPr>
            <a:spLocks noGrp="1"/>
          </p:cNvSpPr>
          <p:nvPr>
            <p:ph type="subTitle" idx="1"/>
          </p:nvPr>
        </p:nvSpPr>
        <p:spPr/>
        <p:txBody>
          <a:bodyPr/>
          <a:lstStyle/>
          <a:p>
            <a:r>
              <a:rPr lang="en-US" dirty="0"/>
              <a:t>2025 Benefit Year</a:t>
            </a:r>
          </a:p>
        </p:txBody>
      </p:sp>
    </p:spTree>
    <p:extLst>
      <p:ext uri="{BB962C8B-B14F-4D97-AF65-F5344CB8AC3E}">
        <p14:creationId xmlns:p14="http://schemas.microsoft.com/office/powerpoint/2010/main" val="368749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421C3-BCD2-E360-BF4E-7C95665168B2}"/>
              </a:ext>
            </a:extLst>
          </p:cNvPr>
          <p:cNvSpPr>
            <a:spLocks noGrp="1"/>
          </p:cNvSpPr>
          <p:nvPr>
            <p:ph type="ctrTitle"/>
          </p:nvPr>
        </p:nvSpPr>
        <p:spPr/>
        <p:txBody>
          <a:bodyPr/>
          <a:lstStyle/>
          <a:p>
            <a:r>
              <a:rPr lang="en-US" dirty="0"/>
              <a:t>Diabetes Management</a:t>
            </a:r>
          </a:p>
        </p:txBody>
      </p:sp>
      <p:sp>
        <p:nvSpPr>
          <p:cNvPr id="2" name="Title 7">
            <a:extLst>
              <a:ext uri="{FF2B5EF4-FFF2-40B4-BE49-F238E27FC236}">
                <a16:creationId xmlns:a16="http://schemas.microsoft.com/office/drawing/2014/main" id="{6CC0C1F0-D7F2-1CFA-1DCB-F1020D52F991}"/>
              </a:ext>
            </a:extLst>
          </p:cNvPr>
          <p:cNvSpPr txBox="1">
            <a:spLocks/>
          </p:cNvSpPr>
          <p:nvPr/>
        </p:nvSpPr>
        <p:spPr>
          <a:xfrm>
            <a:off x="496885" y="4820508"/>
            <a:ext cx="9216457" cy="568411"/>
          </a:xfrm>
          <a:prstGeom prst="rect">
            <a:avLst/>
          </a:prstGeom>
          <a:noFill/>
        </p:spPr>
        <p:txBody>
          <a:bodyPr vert="horz" lIns="0" tIns="0" rIns="0" bIns="0" rtlCol="0" anchor="b" anchorCtr="0">
            <a:noAutofit/>
          </a:bodyPr>
          <a:lstStyle>
            <a:lvl1pPr marL="0" algn="l" defTabSz="914400" rtl="0" eaLnBrk="1" latinLnBrk="0" hangingPunct="1">
              <a:lnSpc>
                <a:spcPct val="90000"/>
              </a:lnSpc>
              <a:spcBef>
                <a:spcPct val="0"/>
              </a:spcBef>
              <a:buNone/>
              <a:defRPr lang="en-US" sz="6600" b="1" i="0" kern="1200" cap="none" spc="-50" baseline="0" dirty="0">
                <a:solidFill>
                  <a:schemeClr val="bg1"/>
                </a:solidFill>
                <a:latin typeface="Georgia" panose="02040502050405020303" pitchFamily="18" charset="0"/>
                <a:ea typeface="+mj-ea"/>
                <a:cs typeface="+mj-cs"/>
              </a:defRPr>
            </a:lvl1pPr>
          </a:lstStyle>
          <a:p>
            <a:r>
              <a:rPr lang="en-US" sz="4000" b="0" dirty="0">
                <a:latin typeface="Century Gothic" panose="020B0502020202020204" pitchFamily="34" charset="0"/>
              </a:rPr>
              <a:t>Healthier living made easier</a:t>
            </a:r>
            <a:endParaRPr lang="en-US" dirty="0"/>
          </a:p>
        </p:txBody>
      </p:sp>
      <p:pic>
        <p:nvPicPr>
          <p:cNvPr id="6" name="Picture 5">
            <a:extLst>
              <a:ext uri="{FF2B5EF4-FFF2-40B4-BE49-F238E27FC236}">
                <a16:creationId xmlns:a16="http://schemas.microsoft.com/office/drawing/2014/main" id="{1D5285F2-CBCC-558D-C141-B5167080E8E8}"/>
              </a:ext>
            </a:extLst>
          </p:cNvPr>
          <p:cNvPicPr>
            <a:picLocks noChangeAspect="1"/>
          </p:cNvPicPr>
          <p:nvPr/>
        </p:nvPicPr>
        <p:blipFill>
          <a:blip r:embed="rId2"/>
          <a:stretch>
            <a:fillRect/>
          </a:stretch>
        </p:blipFill>
        <p:spPr>
          <a:xfrm>
            <a:off x="496885" y="516662"/>
            <a:ext cx="1830265" cy="493213"/>
          </a:xfrm>
          <a:prstGeom prst="rect">
            <a:avLst/>
          </a:prstGeom>
        </p:spPr>
      </p:pic>
    </p:spTree>
    <p:extLst>
      <p:ext uri="{BB962C8B-B14F-4D97-AF65-F5344CB8AC3E}">
        <p14:creationId xmlns:p14="http://schemas.microsoft.com/office/powerpoint/2010/main" val="30726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ladoc Health template">
  <a:themeElements>
    <a:clrScheme name="TDH_template_2">
      <a:dk1>
        <a:srgbClr val="000000"/>
      </a:dk1>
      <a:lt1>
        <a:srgbClr val="FFFFFF"/>
      </a:lt1>
      <a:dk2>
        <a:srgbClr val="424242"/>
      </a:dk2>
      <a:lt2>
        <a:srgbClr val="E8E8E8"/>
      </a:lt2>
      <a:accent1>
        <a:srgbClr val="341F65"/>
      </a:accent1>
      <a:accent2>
        <a:srgbClr val="00B5E2"/>
      </a:accent2>
      <a:accent3>
        <a:srgbClr val="0FAC26"/>
      </a:accent3>
      <a:accent4>
        <a:srgbClr val="6140E8"/>
      </a:accent4>
      <a:accent5>
        <a:srgbClr val="CA01BE"/>
      </a:accent5>
      <a:accent6>
        <a:srgbClr val="F2EDF5"/>
      </a:accent6>
      <a:hlink>
        <a:srgbClr val="00B5E1"/>
      </a:hlink>
      <a:folHlink>
        <a:srgbClr val="6240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900"/>
          </a:spcBef>
          <a:defRPr dirty="0" err="1" smtClean="0">
            <a:solidFill>
              <a:schemeClr val="tx1">
                <a:lumMod val="75000"/>
                <a:lumOff val="25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Teladoc Health Final Template 2024" id="{E406C493-57E5-44D3-BC3C-E6B21E9682FC}" vid="{8E420CFA-93E9-43B7-A813-8E0E69C0B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A85671228F92409B0ACA982210D28B" ma:contentTypeVersion="13" ma:contentTypeDescription="Create a new document." ma:contentTypeScope="" ma:versionID="92acd115592b9fb44191481b3c57dc6d">
  <xsd:schema xmlns:xsd="http://www.w3.org/2001/XMLSchema" xmlns:xs="http://www.w3.org/2001/XMLSchema" xmlns:p="http://schemas.microsoft.com/office/2006/metadata/properties" xmlns:ns2="be7a25d2-b9e5-48c8-9b66-8e6de48d7321" xmlns:ns3="b5e34ff3-1114-4464-9373-c38141cf51f7" targetNamespace="http://schemas.microsoft.com/office/2006/metadata/properties" ma:root="true" ma:fieldsID="99dd025bcf8c5c558c4c7f4fb6fa9fb8" ns2:_="" ns3:_="">
    <xsd:import namespace="be7a25d2-b9e5-48c8-9b66-8e6de48d7321"/>
    <xsd:import namespace="b5e34ff3-1114-4464-9373-c38141cf51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a25d2-b9e5-48c8-9b66-8e6de48d7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39f1d3a-eb02-4e49-9e1b-bf22025c7ed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e34ff3-1114-4464-9373-c38141cf51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36764f-680e-4802-88e3-223d1479996d}" ma:internalName="TaxCatchAll" ma:showField="CatchAllData" ma:web="b5e34ff3-1114-4464-9373-c38141cf51f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e34ff3-1114-4464-9373-c38141cf51f7" xsi:nil="true"/>
    <lcf76f155ced4ddcb4097134ff3c332f xmlns="be7a25d2-b9e5-48c8-9b66-8e6de48d73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3CEF26-1713-4DC8-8265-967DFBD5D085}">
  <ds:schemaRefs>
    <ds:schemaRef ds:uri="http://schemas.microsoft.com/sharepoint/v3/contenttype/forms"/>
  </ds:schemaRefs>
</ds:datastoreItem>
</file>

<file path=customXml/itemProps2.xml><?xml version="1.0" encoding="utf-8"?>
<ds:datastoreItem xmlns:ds="http://schemas.openxmlformats.org/officeDocument/2006/customXml" ds:itemID="{67726355-BD11-48FE-89E2-77E96EBA022E}">
  <ds:schemaRefs>
    <ds:schemaRef ds:uri="b5e34ff3-1114-4464-9373-c38141cf51f7"/>
    <ds:schemaRef ds:uri="be7a25d2-b9e5-48c8-9b66-8e6de48d7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125C30-0052-4155-909E-8341C47DC70B}">
  <ds:schemaRefs>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purl.org/dc/elements/1.1/"/>
    <ds:schemaRef ds:uri="be7a25d2-b9e5-48c8-9b66-8e6de48d7321"/>
    <ds:schemaRef ds:uri="http://schemas.openxmlformats.org/package/2006/metadata/core-properties"/>
    <ds:schemaRef ds:uri="b5e34ff3-1114-4464-9373-c38141cf51f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Teladoc Health template</Template>
  <TotalTime>12823</TotalTime>
  <Words>15185</Words>
  <Application>Microsoft Office PowerPoint</Application>
  <PresentationFormat>Widescreen</PresentationFormat>
  <Paragraphs>1444</Paragraphs>
  <Slides>84</Slides>
  <Notes>69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Arial</vt:lpstr>
      <vt:lpstr>Arial,Sans-Serif</vt:lpstr>
      <vt:lpstr>BlinkMacSystemFont</vt:lpstr>
      <vt:lpstr>Calibri</vt:lpstr>
      <vt:lpstr>Century Gothic</vt:lpstr>
      <vt:lpstr>Courier New</vt:lpstr>
      <vt:lpstr>Courier New,monospace</vt:lpstr>
      <vt:lpstr>Georgia</vt:lpstr>
      <vt:lpstr>Reckless Neue</vt:lpstr>
      <vt:lpstr>Symbol</vt:lpstr>
      <vt:lpstr>Symbol,Sans-Serif</vt:lpstr>
      <vt:lpstr>System Font Regular</vt:lpstr>
      <vt:lpstr>Teladoc Health template</vt:lpstr>
      <vt:lpstr>INSTRUCTIONS – delete this slide after reviewing</vt:lpstr>
      <vt:lpstr>Open Enrollment Overview Guide</vt:lpstr>
      <vt:lpstr>Condition Management</vt:lpstr>
      <vt:lpstr>PowerPoint Presentation</vt:lpstr>
      <vt:lpstr>Condition Management Programs</vt:lpstr>
      <vt:lpstr>Easy-to-use connected devices</vt:lpstr>
      <vt:lpstr>A personalized experience</vt:lpstr>
      <vt:lpstr>Empowering all people everywhere to live their healthiest lives</vt:lpstr>
      <vt:lpstr>Diabetes Management</vt:lpstr>
      <vt:lpstr>The impact of diabetes</vt:lpstr>
      <vt:lpstr>PowerPoint Presentation</vt:lpstr>
      <vt:lpstr>Diabetes Management features</vt:lpstr>
      <vt:lpstr>PowerPoint Presentation</vt:lpstr>
      <vt:lpstr>PowerPoint Presentation</vt:lpstr>
      <vt:lpstr>Hypertension Management</vt:lpstr>
      <vt:lpstr>The impact of hypertension</vt:lpstr>
      <vt:lpstr>PowerPoint Presentation</vt:lpstr>
      <vt:lpstr>PowerPoint Presentation</vt:lpstr>
      <vt:lpstr>Hypertension Management features</vt:lpstr>
      <vt:lpstr>PowerPoint Presentation</vt:lpstr>
      <vt:lpstr>Diabetes Prevention Program </vt:lpstr>
      <vt:lpstr>The impact of prediabetes</vt:lpstr>
      <vt:lpstr>PowerPoint Presentation</vt:lpstr>
      <vt:lpstr>PowerPoint Presentation</vt:lpstr>
      <vt:lpstr>Diabetes Prevention features</vt:lpstr>
      <vt:lpstr>PowerPoint Presentation</vt:lpstr>
      <vt:lpstr>Weight Management</vt:lpstr>
      <vt:lpstr>Obesity is an expensive and challenging disease to treat</vt:lpstr>
      <vt:lpstr>PowerPoint Presentation</vt:lpstr>
      <vt:lpstr>PowerPoint Presentation</vt:lpstr>
      <vt:lpstr>Weight Management features</vt:lpstr>
      <vt:lpstr>PowerPoint Presentation</vt:lpstr>
      <vt:lpstr>Condition Management</vt:lpstr>
      <vt:lpstr>PowerPoint Presentation</vt:lpstr>
      <vt:lpstr>Diabetes Management</vt:lpstr>
      <vt:lpstr>The impact of diabetes</vt:lpstr>
      <vt:lpstr>PowerPoint Presentation</vt:lpstr>
      <vt:lpstr>Diabetes Management features</vt:lpstr>
      <vt:lpstr>PowerPoint Presentation</vt:lpstr>
      <vt:lpstr>PowerPoint Presentation</vt:lpstr>
      <vt:lpstr>Hypertension Management</vt:lpstr>
      <vt:lpstr>The impact of hypertension</vt:lpstr>
      <vt:lpstr>PowerPoint Presentation</vt:lpstr>
      <vt:lpstr>PowerPoint Presentation</vt:lpstr>
      <vt:lpstr>Hypertension Management features</vt:lpstr>
      <vt:lpstr>PowerPoint Presentation</vt:lpstr>
      <vt:lpstr>Diabetes Prevention Program </vt:lpstr>
      <vt:lpstr>The impact of prediabetes</vt:lpstr>
      <vt:lpstr>PowerPoint Presentation</vt:lpstr>
      <vt:lpstr>PowerPoint Presentation</vt:lpstr>
      <vt:lpstr>Diabetes Prevention features</vt:lpstr>
      <vt:lpstr>PowerPoint Presentation</vt:lpstr>
      <vt:lpstr>Please Read – delete this slide after reviewing</vt:lpstr>
      <vt:lpstr>Condition Management</vt:lpstr>
      <vt:lpstr>PowerPoint Presentation</vt:lpstr>
      <vt:lpstr>Diabetes Management</vt:lpstr>
      <vt:lpstr>The impact of diabetes</vt:lpstr>
      <vt:lpstr>PowerPoint Presentation</vt:lpstr>
      <vt:lpstr>Diabetes Management features</vt:lpstr>
      <vt:lpstr>PowerPoint Presentation</vt:lpstr>
      <vt:lpstr>PowerPoint Presentation</vt:lpstr>
      <vt:lpstr>Hypertension Management</vt:lpstr>
      <vt:lpstr>The impact of hypertension</vt:lpstr>
      <vt:lpstr>PowerPoint Presentation</vt:lpstr>
      <vt:lpstr>PowerPoint Presentation</vt:lpstr>
      <vt:lpstr>Hypertension Management features</vt:lpstr>
      <vt:lpstr>PowerPoint Presentation</vt:lpstr>
      <vt:lpstr>Diabetes Prevention Program </vt:lpstr>
      <vt:lpstr>The impact of prediabetes</vt:lpstr>
      <vt:lpstr>PowerPoint Presentation</vt:lpstr>
      <vt:lpstr>PowerPoint Presentation</vt:lpstr>
      <vt:lpstr>Diabetes Prevention features</vt:lpstr>
      <vt:lpstr>PowerPoint Presentation</vt:lpstr>
      <vt:lpstr>Thank you</vt:lpstr>
      <vt:lpstr>Appendix</vt:lpstr>
      <vt:lpstr>Open Enrollment Overview Guide</vt:lpstr>
      <vt:lpstr>Open Enrollment Overview Guide</vt:lpstr>
      <vt:lpstr>Open Enrollment Overview Guide</vt:lpstr>
      <vt:lpstr>Open Enrollment Overview Guide</vt:lpstr>
      <vt:lpstr>Open Enrollment Overview Guide</vt:lpstr>
      <vt:lpstr>Open Enrollment Overview Guide</vt:lpstr>
      <vt:lpstr>Open Enrollment Overview Guide</vt:lpstr>
      <vt:lpstr>Open Enrollment Overview Guide</vt:lpstr>
      <vt:lpstr>Open Enrollment Overview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in  this spot here </dc:title>
  <dc:creator>Christy Elavsky</dc:creator>
  <cp:lastModifiedBy>Chad Pook</cp:lastModifiedBy>
  <cp:revision>2</cp:revision>
  <dcterms:created xsi:type="dcterms:W3CDTF">2024-04-15T18:50:39Z</dcterms:created>
  <dcterms:modified xsi:type="dcterms:W3CDTF">2024-12-04T15:38:29Z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0x01010052A85671228F92409B0ACA982210D28B</vt:lpwstr>
  </property>
</Properties>
</file>